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sldIdLst>
    <p:sldId id="496" r:id="rId5"/>
    <p:sldId id="507" r:id="rId6"/>
    <p:sldId id="504" r:id="rId7"/>
    <p:sldId id="506" r:id="rId8"/>
    <p:sldId id="505" r:id="rId9"/>
    <p:sldId id="498" r:id="rId10"/>
    <p:sldId id="511" r:id="rId11"/>
    <p:sldId id="510" r:id="rId12"/>
    <p:sldId id="288" r:id="rId13"/>
    <p:sldId id="512" r:id="rId14"/>
    <p:sldId id="515" r:id="rId15"/>
    <p:sldId id="294" r:id="rId16"/>
    <p:sldId id="509" r:id="rId17"/>
    <p:sldId id="513" r:id="rId18"/>
    <p:sldId id="514" r:id="rId19"/>
    <p:sldId id="493" r:id="rId20"/>
    <p:sldId id="266" r:id="rId21"/>
    <p:sldId id="259" r:id="rId22"/>
    <p:sldId id="499" r:id="rId23"/>
    <p:sldId id="268" r:id="rId24"/>
    <p:sldId id="502" r:id="rId25"/>
    <p:sldId id="267" r:id="rId2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863FF-6B58-444B-B26F-FBA230CE5FDB}" v="338" dt="2025-01-22T02:07:53.167"/>
    <p1510:client id="{20B5724D-AB63-48F2-B8BE-0FDCA6FFBAC9}" v="3" dt="2025-01-22T04:17:56.70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9286" autoAdjust="0"/>
  </p:normalViewPr>
  <p:slideViewPr>
    <p:cSldViewPr snapToGrid="0">
      <p:cViewPr>
        <p:scale>
          <a:sx n="66" d="100"/>
          <a:sy n="66" d="100"/>
        </p:scale>
        <p:origin x="132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大日方 快至_長野" userId="S::20206@nagano.kosen-ac.jp::43b5f2de-a483-43d6-85b1-ece26d279773" providerId="AD" clId="Web-{20B5724D-AB63-48F2-B8BE-0FDCA6FFBAC9}"/>
    <pc:docChg chg="modSld">
      <pc:chgData name="大日方 快至_長野" userId="S::20206@nagano.kosen-ac.jp::43b5f2de-a483-43d6-85b1-ece26d279773" providerId="AD" clId="Web-{20B5724D-AB63-48F2-B8BE-0FDCA6FFBAC9}" dt="2025-01-22T04:17:56.704" v="2" actId="1076"/>
      <pc:docMkLst>
        <pc:docMk/>
      </pc:docMkLst>
      <pc:sldChg chg="modSp">
        <pc:chgData name="大日方 快至_長野" userId="S::20206@nagano.kosen-ac.jp::43b5f2de-a483-43d6-85b1-ece26d279773" providerId="AD" clId="Web-{20B5724D-AB63-48F2-B8BE-0FDCA6FFBAC9}" dt="2025-01-22T04:17:56.704" v="2" actId="1076"/>
        <pc:sldMkLst>
          <pc:docMk/>
          <pc:sldMk cId="2616682889" sldId="505"/>
        </pc:sldMkLst>
        <pc:spChg chg="mod">
          <ac:chgData name="大日方 快至_長野" userId="S::20206@nagano.kosen-ac.jp::43b5f2de-a483-43d6-85b1-ece26d279773" providerId="AD" clId="Web-{20B5724D-AB63-48F2-B8BE-0FDCA6FFBAC9}" dt="2025-01-22T04:17:56.704" v="2" actId="1076"/>
          <ac:spMkLst>
            <pc:docMk/>
            <pc:sldMk cId="2616682889" sldId="505"/>
            <ac:spMk id="7" creationId="{33C7420B-E3AC-2722-AC9D-F2BFC7B13653}"/>
          </ac:spMkLst>
        </pc:spChg>
      </pc:sldChg>
    </pc:docChg>
  </pc:docChgLst>
  <pc:docChgLst>
    <pc:chgData name="大日方 快至_長野" userId="43b5f2de-a483-43d6-85b1-ece26d279773" providerId="ADAL" clId="{1B5863FF-6B58-444B-B26F-FBA230CE5FDB}"/>
    <pc:docChg chg="undo redo custSel addSld delSld modSld sldOrd">
      <pc:chgData name="大日方 快至_長野" userId="43b5f2de-a483-43d6-85b1-ece26d279773" providerId="ADAL" clId="{1B5863FF-6B58-444B-B26F-FBA230CE5FDB}" dt="2025-01-22T04:05:44.682" v="10655" actId="14734"/>
      <pc:docMkLst>
        <pc:docMk/>
      </pc:docMkLst>
      <pc:sldChg chg="ord">
        <pc:chgData name="大日方 快至_長野" userId="43b5f2de-a483-43d6-85b1-ece26d279773" providerId="ADAL" clId="{1B5863FF-6B58-444B-B26F-FBA230CE5FDB}" dt="2025-01-21T06:31:34.315" v="6941"/>
        <pc:sldMkLst>
          <pc:docMk/>
          <pc:sldMk cId="1827066995" sldId="259"/>
        </pc:sldMkLst>
      </pc:sldChg>
      <pc:sldChg chg="ord">
        <pc:chgData name="大日方 快至_長野" userId="43b5f2de-a483-43d6-85b1-ece26d279773" providerId="ADAL" clId="{1B5863FF-6B58-444B-B26F-FBA230CE5FDB}" dt="2025-01-21T06:31:27.815" v="6939"/>
        <pc:sldMkLst>
          <pc:docMk/>
          <pc:sldMk cId="4070909169" sldId="266"/>
        </pc:sldMkLst>
      </pc:sldChg>
      <pc:sldChg chg="addSp delSp modSp mod ord delAnim modNotesTx">
        <pc:chgData name="大日方 快至_長野" userId="43b5f2de-a483-43d6-85b1-ece26d279773" providerId="ADAL" clId="{1B5863FF-6B58-444B-B26F-FBA230CE5FDB}" dt="2025-01-21T06:32:04.017" v="6949"/>
        <pc:sldMkLst>
          <pc:docMk/>
          <pc:sldMk cId="388412455" sldId="267"/>
        </pc:sldMkLst>
        <pc:spChg chg="add mod">
          <ac:chgData name="大日方 快至_長野" userId="43b5f2de-a483-43d6-85b1-ece26d279773" providerId="ADAL" clId="{1B5863FF-6B58-444B-B26F-FBA230CE5FDB}" dt="2025-01-17T07:01:02.607" v="481" actId="20577"/>
          <ac:spMkLst>
            <pc:docMk/>
            <pc:sldMk cId="388412455" sldId="267"/>
            <ac:spMk id="14" creationId="{0B186FDF-30F8-FECC-6808-4243A9A47907}"/>
          </ac:spMkLst>
        </pc:spChg>
        <pc:picChg chg="mod">
          <ac:chgData name="大日方 快至_長野" userId="43b5f2de-a483-43d6-85b1-ece26d279773" providerId="ADAL" clId="{1B5863FF-6B58-444B-B26F-FBA230CE5FDB}" dt="2025-01-20T01:39:27.627" v="951" actId="1076"/>
          <ac:picMkLst>
            <pc:docMk/>
            <pc:sldMk cId="388412455" sldId="267"/>
            <ac:picMk id="6" creationId="{B5486FA7-E29A-A06E-811C-82188DC0D6E9}"/>
          </ac:picMkLst>
        </pc:picChg>
        <pc:picChg chg="del mod">
          <ac:chgData name="大日方 快至_長野" userId="43b5f2de-a483-43d6-85b1-ece26d279773" providerId="ADAL" clId="{1B5863FF-6B58-444B-B26F-FBA230CE5FDB}" dt="2025-01-21T05:28:47.202" v="6727" actId="21"/>
          <ac:picMkLst>
            <pc:docMk/>
            <pc:sldMk cId="388412455" sldId="267"/>
            <ac:picMk id="19" creationId="{2E870074-C96C-774F-6724-1221FBDBB66C}"/>
          </ac:picMkLst>
        </pc:picChg>
      </pc:sldChg>
      <pc:sldChg chg="ord">
        <pc:chgData name="大日方 快至_長野" userId="43b5f2de-a483-43d6-85b1-ece26d279773" providerId="ADAL" clId="{1B5863FF-6B58-444B-B26F-FBA230CE5FDB}" dt="2025-01-21T06:31:46.506" v="6945"/>
        <pc:sldMkLst>
          <pc:docMk/>
          <pc:sldMk cId="1057602631" sldId="268"/>
        </pc:sldMkLst>
      </pc:sldChg>
      <pc:sldChg chg="del">
        <pc:chgData name="大日方 快至_長野" userId="43b5f2de-a483-43d6-85b1-ece26d279773" providerId="ADAL" clId="{1B5863FF-6B58-444B-B26F-FBA230CE5FDB}" dt="2025-01-21T06:31:12.791" v="6931" actId="47"/>
        <pc:sldMkLst>
          <pc:docMk/>
          <pc:sldMk cId="2424466517" sldId="277"/>
        </pc:sldMkLst>
      </pc:sldChg>
      <pc:sldChg chg="del">
        <pc:chgData name="大日方 快至_長野" userId="43b5f2de-a483-43d6-85b1-ece26d279773" providerId="ADAL" clId="{1B5863FF-6B58-444B-B26F-FBA230CE5FDB}" dt="2025-01-21T06:31:12.478" v="6930" actId="47"/>
        <pc:sldMkLst>
          <pc:docMk/>
          <pc:sldMk cId="3307050161" sldId="278"/>
        </pc:sldMkLst>
      </pc:sldChg>
      <pc:sldChg chg="del">
        <pc:chgData name="大日方 快至_長野" userId="43b5f2de-a483-43d6-85b1-ece26d279773" providerId="ADAL" clId="{1B5863FF-6B58-444B-B26F-FBA230CE5FDB}" dt="2025-01-21T06:31:11.275" v="6929" actId="47"/>
        <pc:sldMkLst>
          <pc:docMk/>
          <pc:sldMk cId="92465535" sldId="279"/>
        </pc:sldMkLst>
      </pc:sldChg>
      <pc:sldChg chg="del">
        <pc:chgData name="大日方 快至_長野" userId="43b5f2de-a483-43d6-85b1-ece26d279773" providerId="ADAL" clId="{1B5863FF-6B58-444B-B26F-FBA230CE5FDB}" dt="2025-01-21T06:31:13.963" v="6932" actId="47"/>
        <pc:sldMkLst>
          <pc:docMk/>
          <pc:sldMk cId="985464705" sldId="285"/>
        </pc:sldMkLst>
      </pc:sldChg>
      <pc:sldChg chg="del">
        <pc:chgData name="大日方 快至_長野" userId="43b5f2de-a483-43d6-85b1-ece26d279773" providerId="ADAL" clId="{1B5863FF-6B58-444B-B26F-FBA230CE5FDB}" dt="2025-01-21T06:31:07.785" v="6928" actId="47"/>
        <pc:sldMkLst>
          <pc:docMk/>
          <pc:sldMk cId="3853936628" sldId="286"/>
        </pc:sldMkLst>
      </pc:sldChg>
      <pc:sldChg chg="addSp modSp mod modNotesTx">
        <pc:chgData name="大日方 快至_長野" userId="43b5f2de-a483-43d6-85b1-ece26d279773" providerId="ADAL" clId="{1B5863FF-6B58-444B-B26F-FBA230CE5FDB}" dt="2025-01-22T00:28:26.597" v="10206" actId="20577"/>
        <pc:sldMkLst>
          <pc:docMk/>
          <pc:sldMk cId="3795628152" sldId="288"/>
        </pc:sldMkLst>
        <pc:spChg chg="mod">
          <ac:chgData name="大日方 快至_長野" userId="43b5f2de-a483-43d6-85b1-ece26d279773" providerId="ADAL" clId="{1B5863FF-6B58-444B-B26F-FBA230CE5FDB}" dt="2025-01-22T00:28:26.597" v="10206" actId="20577"/>
          <ac:spMkLst>
            <pc:docMk/>
            <pc:sldMk cId="3795628152" sldId="288"/>
            <ac:spMk id="3" creationId="{DF6586DF-D139-5137-6361-7668C40B57F0}"/>
          </ac:spMkLst>
        </pc:spChg>
        <pc:spChg chg="add mod">
          <ac:chgData name="大日方 快至_長野" userId="43b5f2de-a483-43d6-85b1-ece26d279773" providerId="ADAL" clId="{1B5863FF-6B58-444B-B26F-FBA230CE5FDB}" dt="2025-01-21T09:25:24.175" v="9693" actId="1076"/>
          <ac:spMkLst>
            <pc:docMk/>
            <pc:sldMk cId="3795628152" sldId="288"/>
            <ac:spMk id="5" creationId="{A314DDC4-6F3A-C2F5-BFB9-DF52E977FB7A}"/>
          </ac:spMkLst>
        </pc:spChg>
      </pc:sldChg>
      <pc:sldChg chg="modSp add mod ord">
        <pc:chgData name="大日方 快至_長野" userId="43b5f2de-a483-43d6-85b1-ece26d279773" providerId="ADAL" clId="{1B5863FF-6B58-444B-B26F-FBA230CE5FDB}" dt="2025-01-22T01:30:44.337" v="10244"/>
        <pc:sldMkLst>
          <pc:docMk/>
          <pc:sldMk cId="567742807" sldId="294"/>
        </pc:sldMkLst>
        <pc:spChg chg="mod">
          <ac:chgData name="大日方 快至_長野" userId="43b5f2de-a483-43d6-85b1-ece26d279773" providerId="ADAL" clId="{1B5863FF-6B58-444B-B26F-FBA230CE5FDB}" dt="2025-01-20T14:28:14.338" v="2455" actId="20577"/>
          <ac:spMkLst>
            <pc:docMk/>
            <pc:sldMk cId="567742807" sldId="294"/>
            <ac:spMk id="2" creationId="{5CADD34D-5A44-E049-DFB3-E09B90D31B63}"/>
          </ac:spMkLst>
        </pc:spChg>
      </pc:sldChg>
      <pc:sldChg chg="del">
        <pc:chgData name="大日方 快至_長野" userId="43b5f2de-a483-43d6-85b1-ece26d279773" providerId="ADAL" clId="{1B5863FF-6B58-444B-B26F-FBA230CE5FDB}" dt="2025-01-21T06:31:14.650" v="6933" actId="47"/>
        <pc:sldMkLst>
          <pc:docMk/>
          <pc:sldMk cId="81075622" sldId="298"/>
        </pc:sldMkLst>
      </pc:sldChg>
      <pc:sldChg chg="add del">
        <pc:chgData name="大日方 快至_長野" userId="43b5f2de-a483-43d6-85b1-ece26d279773" providerId="ADAL" clId="{1B5863FF-6B58-444B-B26F-FBA230CE5FDB}" dt="2025-01-21T06:31:17.355" v="6936" actId="47"/>
        <pc:sldMkLst>
          <pc:docMk/>
          <pc:sldMk cId="3579028233" sldId="493"/>
        </pc:sldMkLst>
      </pc:sldChg>
      <pc:sldChg chg="del">
        <pc:chgData name="大日方 快至_長野" userId="43b5f2de-a483-43d6-85b1-ece26d279773" providerId="ADAL" clId="{1B5863FF-6B58-444B-B26F-FBA230CE5FDB}" dt="2025-01-21T06:31:15.666" v="6934" actId="47"/>
        <pc:sldMkLst>
          <pc:docMk/>
          <pc:sldMk cId="858738953" sldId="494"/>
        </pc:sldMkLst>
      </pc:sldChg>
      <pc:sldChg chg="del">
        <pc:chgData name="大日方 快至_長野" userId="43b5f2de-a483-43d6-85b1-ece26d279773" providerId="ADAL" clId="{1B5863FF-6B58-444B-B26F-FBA230CE5FDB}" dt="2025-01-21T06:31:22.884" v="6937" actId="47"/>
        <pc:sldMkLst>
          <pc:docMk/>
          <pc:sldMk cId="3393964641" sldId="495"/>
        </pc:sldMkLst>
      </pc:sldChg>
      <pc:sldChg chg="modSp mod">
        <pc:chgData name="大日方 快至_長野" userId="43b5f2de-a483-43d6-85b1-ece26d279773" providerId="ADAL" clId="{1B5863FF-6B58-444B-B26F-FBA230CE5FDB}" dt="2025-01-21T05:17:30.629" v="6696" actId="20577"/>
        <pc:sldMkLst>
          <pc:docMk/>
          <pc:sldMk cId="2949251184" sldId="496"/>
        </pc:sldMkLst>
        <pc:spChg chg="mod">
          <ac:chgData name="大日方 快至_長野" userId="43b5f2de-a483-43d6-85b1-ece26d279773" providerId="ADAL" clId="{1B5863FF-6B58-444B-B26F-FBA230CE5FDB}" dt="2025-01-21T05:17:30.629" v="6696" actId="20577"/>
          <ac:spMkLst>
            <pc:docMk/>
            <pc:sldMk cId="2949251184" sldId="496"/>
            <ac:spMk id="7" creationId="{22E30698-B23A-DC6C-6CAD-BC3C442A86C6}"/>
          </ac:spMkLst>
        </pc:spChg>
      </pc:sldChg>
      <pc:sldChg chg="addSp delSp modSp mod modNotesTx">
        <pc:chgData name="大日方 快至_長野" userId="43b5f2de-a483-43d6-85b1-ece26d279773" providerId="ADAL" clId="{1B5863FF-6B58-444B-B26F-FBA230CE5FDB}" dt="2025-01-22T04:05:44.682" v="10655" actId="14734"/>
        <pc:sldMkLst>
          <pc:docMk/>
          <pc:sldMk cId="233175962" sldId="498"/>
        </pc:sldMkLst>
        <pc:graphicFrameChg chg="mod modGraphic">
          <ac:chgData name="大日方 快至_長野" userId="43b5f2de-a483-43d6-85b1-ece26d279773" providerId="ADAL" clId="{1B5863FF-6B58-444B-B26F-FBA230CE5FDB}" dt="2025-01-22T04:05:44.682" v="10655" actId="14734"/>
          <ac:graphicFrameMkLst>
            <pc:docMk/>
            <pc:sldMk cId="233175962" sldId="498"/>
            <ac:graphicFrameMk id="9" creationId="{60DCB773-454C-6C96-B74D-0968985C4BF1}"/>
          </ac:graphicFrameMkLst>
        </pc:graphicFrameChg>
        <pc:graphicFrameChg chg="add del mod">
          <ac:chgData name="大日方 快至_長野" userId="43b5f2de-a483-43d6-85b1-ece26d279773" providerId="ADAL" clId="{1B5863FF-6B58-444B-B26F-FBA230CE5FDB}" dt="2025-01-21T04:48:10.520" v="5488" actId="21"/>
          <ac:graphicFrameMkLst>
            <pc:docMk/>
            <pc:sldMk cId="233175962" sldId="498"/>
            <ac:graphicFrameMk id="21" creationId="{5D970DFA-32E0-E8D1-0FDA-CFDA645E4448}"/>
          </ac:graphicFrameMkLst>
        </pc:graphicFrameChg>
      </pc:sldChg>
      <pc:sldChg chg="ord">
        <pc:chgData name="大日方 快至_長野" userId="43b5f2de-a483-43d6-85b1-ece26d279773" providerId="ADAL" clId="{1B5863FF-6B58-444B-B26F-FBA230CE5FDB}" dt="2025-01-21T06:31:42.903" v="6943"/>
        <pc:sldMkLst>
          <pc:docMk/>
          <pc:sldMk cId="3860401709" sldId="499"/>
        </pc:sldMkLst>
      </pc:sldChg>
      <pc:sldChg chg="addSp delSp modSp mod ord">
        <pc:chgData name="大日方 快至_長野" userId="43b5f2de-a483-43d6-85b1-ece26d279773" providerId="ADAL" clId="{1B5863FF-6B58-444B-B26F-FBA230CE5FDB}" dt="2025-01-21T06:31:50.392" v="6947"/>
        <pc:sldMkLst>
          <pc:docMk/>
          <pc:sldMk cId="1705698454" sldId="502"/>
        </pc:sldMkLst>
        <pc:spChg chg="mod">
          <ac:chgData name="大日方 快至_長野" userId="43b5f2de-a483-43d6-85b1-ece26d279773" providerId="ADAL" clId="{1B5863FF-6B58-444B-B26F-FBA230CE5FDB}" dt="2025-01-20T02:41:52.116" v="1507" actId="1076"/>
          <ac:spMkLst>
            <pc:docMk/>
            <pc:sldMk cId="1705698454" sldId="502"/>
            <ac:spMk id="2" creationId="{775255D6-3AAC-D9FC-22AB-314FEC6591F2}"/>
          </ac:spMkLst>
        </pc:spChg>
        <pc:spChg chg="add mod">
          <ac:chgData name="大日方 快至_長野" userId="43b5f2de-a483-43d6-85b1-ece26d279773" providerId="ADAL" clId="{1B5863FF-6B58-444B-B26F-FBA230CE5FDB}" dt="2025-01-20T02:40:12.235" v="1495" actId="20577"/>
          <ac:spMkLst>
            <pc:docMk/>
            <pc:sldMk cId="1705698454" sldId="502"/>
            <ac:spMk id="6" creationId="{A26C2222-C4A3-4C40-9F3C-114FBF3E6F25}"/>
          </ac:spMkLst>
        </pc:spChg>
        <pc:spChg chg="mod">
          <ac:chgData name="大日方 快至_長野" userId="43b5f2de-a483-43d6-85b1-ece26d279773" providerId="ADAL" clId="{1B5863FF-6B58-444B-B26F-FBA230CE5FDB}" dt="2025-01-20T02:09:45.926" v="1120" actId="1076"/>
          <ac:spMkLst>
            <pc:docMk/>
            <pc:sldMk cId="1705698454" sldId="502"/>
            <ac:spMk id="8" creationId="{57A7ED8D-7811-466A-8A9B-F3EFF3909698}"/>
          </ac:spMkLst>
        </pc:spChg>
        <pc:spChg chg="mod">
          <ac:chgData name="大日方 快至_長野" userId="43b5f2de-a483-43d6-85b1-ece26d279773" providerId="ADAL" clId="{1B5863FF-6B58-444B-B26F-FBA230CE5FDB}" dt="2025-01-20T02:22:39.909" v="1439" actId="20577"/>
          <ac:spMkLst>
            <pc:docMk/>
            <pc:sldMk cId="1705698454" sldId="502"/>
            <ac:spMk id="10" creationId="{F32EDDAA-1E14-87BC-5FAC-395766E3581A}"/>
          </ac:spMkLst>
        </pc:spChg>
        <pc:picChg chg="mod">
          <ac:chgData name="大日方 快至_長野" userId="43b5f2de-a483-43d6-85b1-ece26d279773" providerId="ADAL" clId="{1B5863FF-6B58-444B-B26F-FBA230CE5FDB}" dt="2025-01-20T02:09:40.220" v="1119" actId="1076"/>
          <ac:picMkLst>
            <pc:docMk/>
            <pc:sldMk cId="1705698454" sldId="502"/>
            <ac:picMk id="11" creationId="{FC01DB53-5364-2B9A-985A-0033F1D1F71A}"/>
          </ac:picMkLst>
        </pc:picChg>
      </pc:sldChg>
      <pc:sldChg chg="addSp delSp modSp mod addAnim delAnim modAnim modNotesTx">
        <pc:chgData name="大日方 快至_長野" userId="43b5f2de-a483-43d6-85b1-ece26d279773" providerId="ADAL" clId="{1B5863FF-6B58-444B-B26F-FBA230CE5FDB}" dt="2025-01-21T09:32:36.242" v="10187" actId="1076"/>
        <pc:sldMkLst>
          <pc:docMk/>
          <pc:sldMk cId="1433156531" sldId="504"/>
        </pc:sldMkLst>
        <pc:spChg chg="add mod">
          <ac:chgData name="大日方 快至_長野" userId="43b5f2de-a483-43d6-85b1-ece26d279773" providerId="ADAL" clId="{1B5863FF-6B58-444B-B26F-FBA230CE5FDB}" dt="2025-01-20T15:09:20.150" v="3372" actId="1076"/>
          <ac:spMkLst>
            <pc:docMk/>
            <pc:sldMk cId="1433156531" sldId="504"/>
            <ac:spMk id="2" creationId="{B71673C0-AB42-BA9E-AE98-8619A678F119}"/>
          </ac:spMkLst>
        </pc:spChg>
        <pc:spChg chg="del mod">
          <ac:chgData name="大日方 快至_長野" userId="43b5f2de-a483-43d6-85b1-ece26d279773" providerId="ADAL" clId="{1B5863FF-6B58-444B-B26F-FBA230CE5FDB}" dt="2025-01-21T04:28:08.010" v="4192" actId="478"/>
          <ac:spMkLst>
            <pc:docMk/>
            <pc:sldMk cId="1433156531" sldId="504"/>
            <ac:spMk id="3" creationId="{B923A8DB-634E-BFDF-6ED6-34D64E77A4E9}"/>
          </ac:spMkLst>
        </pc:spChg>
        <pc:spChg chg="mod">
          <ac:chgData name="大日方 快至_長野" userId="43b5f2de-a483-43d6-85b1-ece26d279773" providerId="ADAL" clId="{1B5863FF-6B58-444B-B26F-FBA230CE5FDB}" dt="2025-01-20T15:12:11.208" v="3425" actId="1076"/>
          <ac:spMkLst>
            <pc:docMk/>
            <pc:sldMk cId="1433156531" sldId="504"/>
            <ac:spMk id="4" creationId="{E79927A6-FA36-42CC-1C9F-B05AC9AE2006}"/>
          </ac:spMkLst>
        </pc:spChg>
        <pc:spChg chg="mod">
          <ac:chgData name="大日方 快至_長野" userId="43b5f2de-a483-43d6-85b1-ece26d279773" providerId="ADAL" clId="{1B5863FF-6B58-444B-B26F-FBA230CE5FDB}" dt="2025-01-21T05:42:09.967" v="6863" actId="164"/>
          <ac:spMkLst>
            <pc:docMk/>
            <pc:sldMk cId="1433156531" sldId="504"/>
            <ac:spMk id="10" creationId="{BF7D7EB3-423F-880D-2262-B2284764A064}"/>
          </ac:spMkLst>
        </pc:spChg>
        <pc:spChg chg="mod">
          <ac:chgData name="大日方 快至_長野" userId="43b5f2de-a483-43d6-85b1-ece26d279773" providerId="ADAL" clId="{1B5863FF-6B58-444B-B26F-FBA230CE5FDB}" dt="2025-01-21T05:42:09.967" v="6863" actId="164"/>
          <ac:spMkLst>
            <pc:docMk/>
            <pc:sldMk cId="1433156531" sldId="504"/>
            <ac:spMk id="11" creationId="{99BBC0A1-CE75-7C24-5012-18C2FFE9218D}"/>
          </ac:spMkLst>
        </pc:spChg>
        <pc:spChg chg="add mod">
          <ac:chgData name="大日方 快至_長野" userId="43b5f2de-a483-43d6-85b1-ece26d279773" providerId="ADAL" clId="{1B5863FF-6B58-444B-B26F-FBA230CE5FDB}" dt="2025-01-21T05:42:09.967" v="6863" actId="164"/>
          <ac:spMkLst>
            <pc:docMk/>
            <pc:sldMk cId="1433156531" sldId="504"/>
            <ac:spMk id="13" creationId="{F074E364-AE0C-E0AF-71E9-D3C53F9218DA}"/>
          </ac:spMkLst>
        </pc:spChg>
        <pc:spChg chg="add del mod">
          <ac:chgData name="大日方 快至_長野" userId="43b5f2de-a483-43d6-85b1-ece26d279773" providerId="ADAL" clId="{1B5863FF-6B58-444B-B26F-FBA230CE5FDB}" dt="2025-01-21T04:28:20.153" v="4193" actId="478"/>
          <ac:spMkLst>
            <pc:docMk/>
            <pc:sldMk cId="1433156531" sldId="504"/>
            <ac:spMk id="14" creationId="{8858C17B-3656-24F0-DC1F-6968635DE143}"/>
          </ac:spMkLst>
        </pc:spChg>
        <pc:spChg chg="add mod">
          <ac:chgData name="大日方 快至_長野" userId="43b5f2de-a483-43d6-85b1-ece26d279773" providerId="ADAL" clId="{1B5863FF-6B58-444B-B26F-FBA230CE5FDB}" dt="2025-01-21T04:33:55.838" v="4520" actId="1076"/>
          <ac:spMkLst>
            <pc:docMk/>
            <pc:sldMk cId="1433156531" sldId="504"/>
            <ac:spMk id="15" creationId="{D96A6698-36A2-78B0-5044-8F5CCB2361C7}"/>
          </ac:spMkLst>
        </pc:spChg>
        <pc:spChg chg="add del mod">
          <ac:chgData name="大日方 快至_長野" userId="43b5f2de-a483-43d6-85b1-ece26d279773" providerId="ADAL" clId="{1B5863FF-6B58-444B-B26F-FBA230CE5FDB}" dt="2025-01-21T05:42:20.313" v="6870" actId="478"/>
          <ac:spMkLst>
            <pc:docMk/>
            <pc:sldMk cId="1433156531" sldId="504"/>
            <ac:spMk id="17" creationId="{DDE23B2A-F5DA-7145-D230-C3B78385AB22}"/>
          </ac:spMkLst>
        </pc:spChg>
        <pc:spChg chg="add mod">
          <ac:chgData name="大日方 快至_長野" userId="43b5f2de-a483-43d6-85b1-ece26d279773" providerId="ADAL" clId="{1B5863FF-6B58-444B-B26F-FBA230CE5FDB}" dt="2025-01-21T05:43:04.692" v="6927" actId="14100"/>
          <ac:spMkLst>
            <pc:docMk/>
            <pc:sldMk cId="1433156531" sldId="504"/>
            <ac:spMk id="19" creationId="{0F1D193F-6F51-FAB7-1B48-479AE471D34E}"/>
          </ac:spMkLst>
        </pc:spChg>
        <pc:spChg chg="add del mod">
          <ac:chgData name="大日方 快至_長野" userId="43b5f2de-a483-43d6-85b1-ece26d279773" providerId="ADAL" clId="{1B5863FF-6B58-444B-B26F-FBA230CE5FDB}" dt="2025-01-21T09:32:06.708" v="10184"/>
          <ac:spMkLst>
            <pc:docMk/>
            <pc:sldMk cId="1433156531" sldId="504"/>
            <ac:spMk id="20" creationId="{2C7B4683-E758-B123-6F07-908B532ACDB6}"/>
          </ac:spMkLst>
        </pc:spChg>
        <pc:spChg chg="add mod">
          <ac:chgData name="大日方 快至_長野" userId="43b5f2de-a483-43d6-85b1-ece26d279773" providerId="ADAL" clId="{1B5863FF-6B58-444B-B26F-FBA230CE5FDB}" dt="2025-01-21T09:32:36.242" v="10187" actId="1076"/>
          <ac:spMkLst>
            <pc:docMk/>
            <pc:sldMk cId="1433156531" sldId="504"/>
            <ac:spMk id="21" creationId="{4E5ACEF9-E86E-A2B7-FFC7-5F54DA02D73B}"/>
          </ac:spMkLst>
        </pc:spChg>
        <pc:grpChg chg="add mod">
          <ac:chgData name="大日方 快至_長野" userId="43b5f2de-a483-43d6-85b1-ece26d279773" providerId="ADAL" clId="{1B5863FF-6B58-444B-B26F-FBA230CE5FDB}" dt="2025-01-21T05:42:09.967" v="6863" actId="164"/>
          <ac:grpSpMkLst>
            <pc:docMk/>
            <pc:sldMk cId="1433156531" sldId="504"/>
            <ac:grpSpMk id="9" creationId="{584EF0B9-4F51-D42E-63B6-B27277E1E70E}"/>
          </ac:grpSpMkLst>
        </pc:grpChg>
        <pc:grpChg chg="add del mod ord">
          <ac:chgData name="大日方 快至_長野" userId="43b5f2de-a483-43d6-85b1-ece26d279773" providerId="ADAL" clId="{1B5863FF-6B58-444B-B26F-FBA230CE5FDB}" dt="2025-01-21T05:42:28.339" v="6872" actId="1076"/>
          <ac:grpSpMkLst>
            <pc:docMk/>
            <pc:sldMk cId="1433156531" sldId="504"/>
            <ac:grpSpMk id="16" creationId="{C5A2FF31-A3ED-202E-E61E-EA9A07803376}"/>
          </ac:grpSpMkLst>
        </pc:grpChg>
        <pc:grpChg chg="add mod">
          <ac:chgData name="大日方 快至_長野" userId="43b5f2de-a483-43d6-85b1-ece26d279773" providerId="ADAL" clId="{1B5863FF-6B58-444B-B26F-FBA230CE5FDB}" dt="2025-01-21T05:42:09.967" v="6863" actId="164"/>
          <ac:grpSpMkLst>
            <pc:docMk/>
            <pc:sldMk cId="1433156531" sldId="504"/>
            <ac:grpSpMk id="18" creationId="{B84F3370-65B5-72DB-04C8-5B6D3B8D34A4}"/>
          </ac:grpSpMkLst>
        </pc:grpChg>
        <pc:picChg chg="add mod">
          <ac:chgData name="大日方 快至_長野" userId="43b5f2de-a483-43d6-85b1-ece26d279773" providerId="ADAL" clId="{1B5863FF-6B58-444B-B26F-FBA230CE5FDB}" dt="2025-01-21T05:42:31.800" v="6873" actId="1076"/>
          <ac:picMkLst>
            <pc:docMk/>
            <pc:sldMk cId="1433156531" sldId="504"/>
            <ac:picMk id="7" creationId="{CCA74B36-8104-2C4C-C693-85F02916AEA8}"/>
          </ac:picMkLst>
        </pc:picChg>
        <pc:picChg chg="add del mod">
          <ac:chgData name="大日方 快至_長野" userId="43b5f2de-a483-43d6-85b1-ece26d279773" providerId="ADAL" clId="{1B5863FF-6B58-444B-B26F-FBA230CE5FDB}" dt="2025-01-21T05:42:09.967" v="6863" actId="164"/>
          <ac:picMkLst>
            <pc:docMk/>
            <pc:sldMk cId="1433156531" sldId="504"/>
            <ac:picMk id="8" creationId="{3AE0C0F5-7D29-38A3-A1F6-C31C99E6B7CB}"/>
          </ac:picMkLst>
        </pc:picChg>
      </pc:sldChg>
      <pc:sldChg chg="addSp delSp modSp mod modNotesTx">
        <pc:chgData name="大日方 快至_長野" userId="43b5f2de-a483-43d6-85b1-ece26d279773" providerId="ADAL" clId="{1B5863FF-6B58-444B-B26F-FBA230CE5FDB}" dt="2025-01-22T01:36:14.014" v="10247" actId="14100"/>
        <pc:sldMkLst>
          <pc:docMk/>
          <pc:sldMk cId="2616682889" sldId="505"/>
        </pc:sldMkLst>
        <pc:spChg chg="mod">
          <ac:chgData name="大日方 快至_長野" userId="43b5f2de-a483-43d6-85b1-ece26d279773" providerId="ADAL" clId="{1B5863FF-6B58-444B-B26F-FBA230CE5FDB}" dt="2025-01-21T04:10:08.375" v="3847" actId="1076"/>
          <ac:spMkLst>
            <pc:docMk/>
            <pc:sldMk cId="2616682889" sldId="505"/>
            <ac:spMk id="3" creationId="{E1168CDE-AEE0-2F53-7F5E-8ABC0A8ADA0A}"/>
          </ac:spMkLst>
        </pc:spChg>
        <pc:spChg chg="add mod">
          <ac:chgData name="大日方 快至_長野" userId="43b5f2de-a483-43d6-85b1-ece26d279773" providerId="ADAL" clId="{1B5863FF-6B58-444B-B26F-FBA230CE5FDB}" dt="2025-01-20T00:44:36.940" v="487"/>
          <ac:spMkLst>
            <pc:docMk/>
            <pc:sldMk cId="2616682889" sldId="505"/>
            <ac:spMk id="5" creationId="{BE02A624-CB45-8034-7B83-CFC968EC8F1D}"/>
          </ac:spMkLst>
        </pc:spChg>
        <pc:spChg chg="add mod">
          <ac:chgData name="大日方 快至_長野" userId="43b5f2de-a483-43d6-85b1-ece26d279773" providerId="ADAL" clId="{1B5863FF-6B58-444B-B26F-FBA230CE5FDB}" dt="2025-01-20T15:13:26.652" v="3441" actId="1076"/>
          <ac:spMkLst>
            <pc:docMk/>
            <pc:sldMk cId="2616682889" sldId="505"/>
            <ac:spMk id="6" creationId="{035A246A-FC20-5F1D-4A04-F48DD9428766}"/>
          </ac:spMkLst>
        </pc:spChg>
        <pc:spChg chg="add mod">
          <ac:chgData name="大日方 快至_長野" userId="43b5f2de-a483-43d6-85b1-ece26d279773" providerId="ADAL" clId="{1B5863FF-6B58-444B-B26F-FBA230CE5FDB}" dt="2025-01-22T01:36:14.014" v="10247" actId="14100"/>
          <ac:spMkLst>
            <pc:docMk/>
            <pc:sldMk cId="2616682889" sldId="505"/>
            <ac:spMk id="7" creationId="{33C7420B-E3AC-2722-AC9D-F2BFC7B13653}"/>
          </ac:spMkLst>
        </pc:spChg>
        <pc:spChg chg="add mod">
          <ac:chgData name="大日方 快至_長野" userId="43b5f2de-a483-43d6-85b1-ece26d279773" providerId="ADAL" clId="{1B5863FF-6B58-444B-B26F-FBA230CE5FDB}" dt="2025-01-21T04:07:22.715" v="3842" actId="164"/>
          <ac:spMkLst>
            <pc:docMk/>
            <pc:sldMk cId="2616682889" sldId="505"/>
            <ac:spMk id="8" creationId="{B58330D5-88A5-2C32-B105-135299EC577D}"/>
          </ac:spMkLst>
        </pc:spChg>
        <pc:spChg chg="add mod">
          <ac:chgData name="大日方 快至_長野" userId="43b5f2de-a483-43d6-85b1-ece26d279773" providerId="ADAL" clId="{1B5863FF-6B58-444B-B26F-FBA230CE5FDB}" dt="2025-01-21T04:07:22.715" v="3842" actId="164"/>
          <ac:spMkLst>
            <pc:docMk/>
            <pc:sldMk cId="2616682889" sldId="505"/>
            <ac:spMk id="10" creationId="{E53E7A4F-B405-918B-EA72-D1AA87345EFE}"/>
          </ac:spMkLst>
        </pc:spChg>
        <pc:spChg chg="add mod">
          <ac:chgData name="大日方 快至_長野" userId="43b5f2de-a483-43d6-85b1-ece26d279773" providerId="ADAL" clId="{1B5863FF-6B58-444B-B26F-FBA230CE5FDB}" dt="2025-01-21T07:17:49.380" v="7187" actId="164"/>
          <ac:spMkLst>
            <pc:docMk/>
            <pc:sldMk cId="2616682889" sldId="505"/>
            <ac:spMk id="18" creationId="{ABCCCA2C-A71E-7BA6-ACC8-CC58853A9BED}"/>
          </ac:spMkLst>
        </pc:spChg>
        <pc:spChg chg="add mod">
          <ac:chgData name="大日方 快至_長野" userId="43b5f2de-a483-43d6-85b1-ece26d279773" providerId="ADAL" clId="{1B5863FF-6B58-444B-B26F-FBA230CE5FDB}" dt="2025-01-21T07:17:49.380" v="7187" actId="164"/>
          <ac:spMkLst>
            <pc:docMk/>
            <pc:sldMk cId="2616682889" sldId="505"/>
            <ac:spMk id="19" creationId="{23BEAD76-FB17-0515-FED8-4D171FEDF101}"/>
          </ac:spMkLst>
        </pc:spChg>
        <pc:spChg chg="add mod">
          <ac:chgData name="大日方 快至_長野" userId="43b5f2de-a483-43d6-85b1-ece26d279773" providerId="ADAL" clId="{1B5863FF-6B58-444B-B26F-FBA230CE5FDB}" dt="2025-01-21T07:17:49.380" v="7187" actId="164"/>
          <ac:spMkLst>
            <pc:docMk/>
            <pc:sldMk cId="2616682889" sldId="505"/>
            <ac:spMk id="20" creationId="{E4055BD3-F5CB-4683-2128-2611EA80E1EF}"/>
          </ac:spMkLst>
        </pc:spChg>
        <pc:spChg chg="add mod">
          <ac:chgData name="大日方 快至_長野" userId="43b5f2de-a483-43d6-85b1-ece26d279773" providerId="ADAL" clId="{1B5863FF-6B58-444B-B26F-FBA230CE5FDB}" dt="2025-01-21T07:17:49.380" v="7187" actId="164"/>
          <ac:spMkLst>
            <pc:docMk/>
            <pc:sldMk cId="2616682889" sldId="505"/>
            <ac:spMk id="25" creationId="{94592F5E-5B40-B538-24EE-8C33BE190B02}"/>
          </ac:spMkLst>
        </pc:spChg>
        <pc:spChg chg="add mod">
          <ac:chgData name="大日方 快至_長野" userId="43b5f2de-a483-43d6-85b1-ece26d279773" providerId="ADAL" clId="{1B5863FF-6B58-444B-B26F-FBA230CE5FDB}" dt="2025-01-21T07:18:08.687" v="7191" actId="164"/>
          <ac:spMkLst>
            <pc:docMk/>
            <pc:sldMk cId="2616682889" sldId="505"/>
            <ac:spMk id="26" creationId="{B0C13C87-7A57-1F21-C2EA-301418186F6C}"/>
          </ac:spMkLst>
        </pc:spChg>
        <pc:spChg chg="add mod">
          <ac:chgData name="大日方 快至_長野" userId="43b5f2de-a483-43d6-85b1-ece26d279773" providerId="ADAL" clId="{1B5863FF-6B58-444B-B26F-FBA230CE5FDB}" dt="2025-01-21T07:17:49.380" v="7187" actId="164"/>
          <ac:spMkLst>
            <pc:docMk/>
            <pc:sldMk cId="2616682889" sldId="505"/>
            <ac:spMk id="27" creationId="{1D10FB70-90EB-0642-D2E9-52BC81871F46}"/>
          </ac:spMkLst>
        </pc:spChg>
        <pc:spChg chg="add mod">
          <ac:chgData name="大日方 快至_長野" userId="43b5f2de-a483-43d6-85b1-ece26d279773" providerId="ADAL" clId="{1B5863FF-6B58-444B-B26F-FBA230CE5FDB}" dt="2025-01-21T07:17:49.380" v="7187" actId="164"/>
          <ac:spMkLst>
            <pc:docMk/>
            <pc:sldMk cId="2616682889" sldId="505"/>
            <ac:spMk id="28" creationId="{030DD6A2-1BA2-F328-2419-DCF7DA48CE37}"/>
          </ac:spMkLst>
        </pc:spChg>
        <pc:spChg chg="add mod">
          <ac:chgData name="大日方 快至_長野" userId="43b5f2de-a483-43d6-85b1-ece26d279773" providerId="ADAL" clId="{1B5863FF-6B58-444B-B26F-FBA230CE5FDB}" dt="2025-01-21T07:17:49.380" v="7187" actId="164"/>
          <ac:spMkLst>
            <pc:docMk/>
            <pc:sldMk cId="2616682889" sldId="505"/>
            <ac:spMk id="29" creationId="{66E84598-4052-B635-9214-B7DECE3F0D01}"/>
          </ac:spMkLst>
        </pc:spChg>
        <pc:grpChg chg="add mod">
          <ac:chgData name="大日方 快至_長野" userId="43b5f2de-a483-43d6-85b1-ece26d279773" providerId="ADAL" clId="{1B5863FF-6B58-444B-B26F-FBA230CE5FDB}" dt="2025-01-21T04:07:33.950" v="3845" actId="1076"/>
          <ac:grpSpMkLst>
            <pc:docMk/>
            <pc:sldMk cId="2616682889" sldId="505"/>
            <ac:grpSpMk id="17" creationId="{303879E7-7FF7-2457-AF2D-010541554CBA}"/>
          </ac:grpSpMkLst>
        </pc:grpChg>
        <pc:grpChg chg="add mod">
          <ac:chgData name="大日方 快至_長野" userId="43b5f2de-a483-43d6-85b1-ece26d279773" providerId="ADAL" clId="{1B5863FF-6B58-444B-B26F-FBA230CE5FDB}" dt="2025-01-21T07:18:08.687" v="7191" actId="164"/>
          <ac:grpSpMkLst>
            <pc:docMk/>
            <pc:sldMk cId="2616682889" sldId="505"/>
            <ac:grpSpMk id="23" creationId="{2C8B9973-D812-0500-FA61-0ADE12B71706}"/>
          </ac:grpSpMkLst>
        </pc:grpChg>
        <pc:grpChg chg="add del mod">
          <ac:chgData name="大日方 快至_長野" userId="43b5f2de-a483-43d6-85b1-ece26d279773" providerId="ADAL" clId="{1B5863FF-6B58-444B-B26F-FBA230CE5FDB}" dt="2025-01-21T07:18:25.266" v="7192" actId="21"/>
          <ac:grpSpMkLst>
            <pc:docMk/>
            <pc:sldMk cId="2616682889" sldId="505"/>
            <ac:grpSpMk id="30" creationId="{059B00B1-A8C2-7175-26AB-A7A7EAFE85AB}"/>
          </ac:grpSpMkLst>
        </pc:grpChg>
        <pc:graphicFrameChg chg="add del mod modGraphic">
          <ac:chgData name="大日方 快至_長野" userId="43b5f2de-a483-43d6-85b1-ece26d279773" providerId="ADAL" clId="{1B5863FF-6B58-444B-B26F-FBA230CE5FDB}" dt="2025-01-21T04:18:06.940" v="3949" actId="21"/>
          <ac:graphicFrameMkLst>
            <pc:docMk/>
            <pc:sldMk cId="2616682889" sldId="505"/>
            <ac:graphicFrameMk id="21" creationId="{5D970DFA-32E0-E8D1-0FDA-CFDA645E4448}"/>
          </ac:graphicFrameMkLst>
        </pc:graphicFrameChg>
        <pc:graphicFrameChg chg="add mod">
          <ac:chgData name="大日方 快至_長野" userId="43b5f2de-a483-43d6-85b1-ece26d279773" providerId="ADAL" clId="{1B5863FF-6B58-444B-B26F-FBA230CE5FDB}" dt="2025-01-21T04:48:23.801" v="5491" actId="1076"/>
          <ac:graphicFrameMkLst>
            <pc:docMk/>
            <pc:sldMk cId="2616682889" sldId="505"/>
            <ac:graphicFrameMk id="22" creationId="{5D970DFA-32E0-E8D1-0FDA-CFDA645E4448}"/>
          </ac:graphicFrameMkLst>
        </pc:graphicFrameChg>
        <pc:picChg chg="mod modCrop">
          <ac:chgData name="大日方 快至_長野" userId="43b5f2de-a483-43d6-85b1-ece26d279773" providerId="ADAL" clId="{1B5863FF-6B58-444B-B26F-FBA230CE5FDB}" dt="2025-01-21T04:07:22.715" v="3842" actId="164"/>
          <ac:picMkLst>
            <pc:docMk/>
            <pc:sldMk cId="2616682889" sldId="505"/>
            <ac:picMk id="9" creationId="{CCF7B12D-EEC8-8302-D21B-A1A22A61EB28}"/>
          </ac:picMkLst>
        </pc:picChg>
        <pc:picChg chg="add del mod">
          <ac:chgData name="大日方 快至_長野" userId="43b5f2de-a483-43d6-85b1-ece26d279773" providerId="ADAL" clId="{1B5863FF-6B58-444B-B26F-FBA230CE5FDB}" dt="2025-01-21T01:08:50.789" v="3811" actId="478"/>
          <ac:picMkLst>
            <pc:docMk/>
            <pc:sldMk cId="2616682889" sldId="505"/>
            <ac:picMk id="12" creationId="{734BE7AF-7840-10CF-E41B-EFA6E416472E}"/>
          </ac:picMkLst>
        </pc:picChg>
        <pc:picChg chg="add del mod">
          <ac:chgData name="大日方 快至_長野" userId="43b5f2de-a483-43d6-85b1-ece26d279773" providerId="ADAL" clId="{1B5863FF-6B58-444B-B26F-FBA230CE5FDB}" dt="2025-01-21T01:09:13.246" v="3817" actId="478"/>
          <ac:picMkLst>
            <pc:docMk/>
            <pc:sldMk cId="2616682889" sldId="505"/>
            <ac:picMk id="14" creationId="{A86AFA22-F8A5-F7AF-EC33-4201172FAD89}"/>
          </ac:picMkLst>
        </pc:picChg>
        <pc:picChg chg="add del mod">
          <ac:chgData name="大日方 快至_長野" userId="43b5f2de-a483-43d6-85b1-ece26d279773" providerId="ADAL" clId="{1B5863FF-6B58-444B-B26F-FBA230CE5FDB}" dt="2025-01-21T07:19:00.335" v="7199" actId="21"/>
          <ac:picMkLst>
            <pc:docMk/>
            <pc:sldMk cId="2616682889" sldId="505"/>
            <ac:picMk id="16" creationId="{E7CC6022-2933-D67A-2EA9-0C6B92F05957}"/>
          </ac:picMkLst>
        </pc:picChg>
        <pc:picChg chg="add mod">
          <ac:chgData name="大日方 快至_長野" userId="43b5f2de-a483-43d6-85b1-ece26d279773" providerId="ADAL" clId="{1B5863FF-6B58-444B-B26F-FBA230CE5FDB}" dt="2025-01-21T07:17:49.380" v="7187" actId="164"/>
          <ac:picMkLst>
            <pc:docMk/>
            <pc:sldMk cId="2616682889" sldId="505"/>
            <ac:picMk id="24" creationId="{C7BBBA23-2D1B-E0AD-F4A7-BC7C9345ADE7}"/>
          </ac:picMkLst>
        </pc:picChg>
      </pc:sldChg>
      <pc:sldChg chg="modSp new mod modNotesTx">
        <pc:chgData name="大日方 快至_長野" userId="43b5f2de-a483-43d6-85b1-ece26d279773" providerId="ADAL" clId="{1B5863FF-6B58-444B-B26F-FBA230CE5FDB}" dt="2025-01-21T08:47:43.009" v="8938" actId="20577"/>
        <pc:sldMkLst>
          <pc:docMk/>
          <pc:sldMk cId="2576569604" sldId="506"/>
        </pc:sldMkLst>
        <pc:spChg chg="mod">
          <ac:chgData name="大日方 快至_長野" userId="43b5f2de-a483-43d6-85b1-ece26d279773" providerId="ADAL" clId="{1B5863FF-6B58-444B-B26F-FBA230CE5FDB}" dt="2025-01-21T08:47:43.009" v="8938" actId="20577"/>
          <ac:spMkLst>
            <pc:docMk/>
            <pc:sldMk cId="2576569604" sldId="506"/>
            <ac:spMk id="3" creationId="{FCC2F07F-CE7E-1897-6BFA-0CD53B67B0EA}"/>
          </ac:spMkLst>
        </pc:spChg>
      </pc:sldChg>
      <pc:sldChg chg="new del">
        <pc:chgData name="大日方 快至_長野" userId="43b5f2de-a483-43d6-85b1-ece26d279773" providerId="ADAL" clId="{1B5863FF-6B58-444B-B26F-FBA230CE5FDB}" dt="2025-01-20T02:40:23.119" v="1497" actId="680"/>
        <pc:sldMkLst>
          <pc:docMk/>
          <pc:sldMk cId="1550753101" sldId="507"/>
        </pc:sldMkLst>
      </pc:sldChg>
      <pc:sldChg chg="addSp delSp modSp add mod modNotesTx">
        <pc:chgData name="大日方 快至_長野" userId="43b5f2de-a483-43d6-85b1-ece26d279773" providerId="ADAL" clId="{1B5863FF-6B58-444B-B26F-FBA230CE5FDB}" dt="2025-01-21T08:37:06.965" v="8115" actId="20577"/>
        <pc:sldMkLst>
          <pc:docMk/>
          <pc:sldMk cId="2516974799" sldId="507"/>
        </pc:sldMkLst>
        <pc:spChg chg="mod">
          <ac:chgData name="大日方 快至_長野" userId="43b5f2de-a483-43d6-85b1-ece26d279773" providerId="ADAL" clId="{1B5863FF-6B58-444B-B26F-FBA230CE5FDB}" dt="2025-01-21T08:30:27.028" v="7773" actId="20577"/>
          <ac:spMkLst>
            <pc:docMk/>
            <pc:sldMk cId="2516974799" sldId="507"/>
            <ac:spMk id="6" creationId="{F4B8A75F-3EC9-1CBA-2214-F1DBD0ACC3D1}"/>
          </ac:spMkLst>
        </pc:spChg>
        <pc:spChg chg="mod">
          <ac:chgData name="大日方 快至_長野" userId="43b5f2de-a483-43d6-85b1-ece26d279773" providerId="ADAL" clId="{1B5863FF-6B58-444B-B26F-FBA230CE5FDB}" dt="2025-01-21T08:11:40.344" v="7454" actId="20577"/>
          <ac:spMkLst>
            <pc:docMk/>
            <pc:sldMk cId="2516974799" sldId="507"/>
            <ac:spMk id="10" creationId="{98A10A5E-763A-909F-3F4C-7FE92C7DD5C4}"/>
          </ac:spMkLst>
        </pc:spChg>
        <pc:spChg chg="add mod">
          <ac:chgData name="大日方 快至_長野" userId="43b5f2de-a483-43d6-85b1-ece26d279773" providerId="ADAL" clId="{1B5863FF-6B58-444B-B26F-FBA230CE5FDB}" dt="2025-01-20T14:11:32.198" v="2330" actId="1076"/>
          <ac:spMkLst>
            <pc:docMk/>
            <pc:sldMk cId="2516974799" sldId="507"/>
            <ac:spMk id="14" creationId="{1D4A2A95-CC82-9C3D-E33F-95C8E9A2A355}"/>
          </ac:spMkLst>
        </pc:spChg>
        <pc:spChg chg="add mod">
          <ac:chgData name="大日方 快至_長野" userId="43b5f2de-a483-43d6-85b1-ece26d279773" providerId="ADAL" clId="{1B5863FF-6B58-444B-B26F-FBA230CE5FDB}" dt="2025-01-21T08:32:06.684" v="7776" actId="164"/>
          <ac:spMkLst>
            <pc:docMk/>
            <pc:sldMk cId="2516974799" sldId="507"/>
            <ac:spMk id="16" creationId="{2B1B62EC-9CC6-A041-3407-3B5FD5D28B94}"/>
          </ac:spMkLst>
        </pc:spChg>
        <pc:spChg chg="add mod">
          <ac:chgData name="大日方 快至_長野" userId="43b5f2de-a483-43d6-85b1-ece26d279773" providerId="ADAL" clId="{1B5863FF-6B58-444B-B26F-FBA230CE5FDB}" dt="2025-01-20T14:12:06.576" v="2334" actId="1076"/>
          <ac:spMkLst>
            <pc:docMk/>
            <pc:sldMk cId="2516974799" sldId="507"/>
            <ac:spMk id="19" creationId="{BCDB696D-5BF1-1086-BB0D-05188E12B68C}"/>
          </ac:spMkLst>
        </pc:spChg>
        <pc:spChg chg="add mod">
          <ac:chgData name="大日方 快至_長野" userId="43b5f2de-a483-43d6-85b1-ece26d279773" providerId="ADAL" clId="{1B5863FF-6B58-444B-B26F-FBA230CE5FDB}" dt="2025-01-20T14:12:49.854" v="2339" actId="1076"/>
          <ac:spMkLst>
            <pc:docMk/>
            <pc:sldMk cId="2516974799" sldId="507"/>
            <ac:spMk id="20" creationId="{48A7B806-27C8-5B75-75EE-F14BDC790B1E}"/>
          </ac:spMkLst>
        </pc:spChg>
        <pc:spChg chg="add mod">
          <ac:chgData name="大日方 快至_長野" userId="43b5f2de-a483-43d6-85b1-ece26d279773" providerId="ADAL" clId="{1B5863FF-6B58-444B-B26F-FBA230CE5FDB}" dt="2025-01-21T08:26:10.298" v="7550" actId="20577"/>
          <ac:spMkLst>
            <pc:docMk/>
            <pc:sldMk cId="2516974799" sldId="507"/>
            <ac:spMk id="22" creationId="{AAF22BB2-388D-C384-BD16-4E890B52C002}"/>
          </ac:spMkLst>
        </pc:spChg>
        <pc:spChg chg="add mod">
          <ac:chgData name="大日方 快至_長野" userId="43b5f2de-a483-43d6-85b1-ece26d279773" providerId="ADAL" clId="{1B5863FF-6B58-444B-B26F-FBA230CE5FDB}" dt="2025-01-20T14:12:44.601" v="2338" actId="1076"/>
          <ac:spMkLst>
            <pc:docMk/>
            <pc:sldMk cId="2516974799" sldId="507"/>
            <ac:spMk id="30" creationId="{2405AD73-9807-906E-EA36-DF6DE0B6DEA7}"/>
          </ac:spMkLst>
        </pc:spChg>
        <pc:spChg chg="add mod">
          <ac:chgData name="大日方 快至_長野" userId="43b5f2de-a483-43d6-85b1-ece26d279773" providerId="ADAL" clId="{1B5863FF-6B58-444B-B26F-FBA230CE5FDB}" dt="2025-01-20T14:12:44.601" v="2338" actId="1076"/>
          <ac:spMkLst>
            <pc:docMk/>
            <pc:sldMk cId="2516974799" sldId="507"/>
            <ac:spMk id="31" creationId="{DE2D1309-8531-FB25-AA50-0B615AC74C1D}"/>
          </ac:spMkLst>
        </pc:spChg>
        <pc:spChg chg="add mod">
          <ac:chgData name="大日方 快至_長野" userId="43b5f2de-a483-43d6-85b1-ece26d279773" providerId="ADAL" clId="{1B5863FF-6B58-444B-B26F-FBA230CE5FDB}" dt="2025-01-21T08:24:03.335" v="7466" actId="207"/>
          <ac:spMkLst>
            <pc:docMk/>
            <pc:sldMk cId="2516974799" sldId="507"/>
            <ac:spMk id="32" creationId="{41ED78E3-9923-75A1-C6AE-165C22BD99DD}"/>
          </ac:spMkLst>
        </pc:spChg>
        <pc:spChg chg="add mod">
          <ac:chgData name="大日方 快至_長野" userId="43b5f2de-a483-43d6-85b1-ece26d279773" providerId="ADAL" clId="{1B5863FF-6B58-444B-B26F-FBA230CE5FDB}" dt="2025-01-21T08:33:56.657" v="7885" actId="1076"/>
          <ac:spMkLst>
            <pc:docMk/>
            <pc:sldMk cId="2516974799" sldId="507"/>
            <ac:spMk id="38" creationId="{C7333FE5-4A59-D18D-7D7C-F808B8004D06}"/>
          </ac:spMkLst>
        </pc:spChg>
        <pc:grpChg chg="add mod">
          <ac:chgData name="大日方 快至_長野" userId="43b5f2de-a483-43d6-85b1-ece26d279773" providerId="ADAL" clId="{1B5863FF-6B58-444B-B26F-FBA230CE5FDB}" dt="2025-01-21T08:32:09.880" v="7777" actId="1076"/>
          <ac:grpSpMkLst>
            <pc:docMk/>
            <pc:sldMk cId="2516974799" sldId="507"/>
            <ac:grpSpMk id="37" creationId="{249F3F83-F03C-1A1D-54D4-D0DD9E295E2F}"/>
          </ac:grpSpMkLst>
        </pc:grpChg>
        <pc:graphicFrameChg chg="add mod">
          <ac:chgData name="大日方 快至_長野" userId="43b5f2de-a483-43d6-85b1-ece26d279773" providerId="ADAL" clId="{1B5863FF-6B58-444B-B26F-FBA230CE5FDB}" dt="2025-01-20T14:16:59.524" v="2353" actId="14100"/>
          <ac:graphicFrameMkLst>
            <pc:docMk/>
            <pc:sldMk cId="2516974799" sldId="507"/>
            <ac:graphicFrameMk id="9" creationId="{DDDBAF10-0004-A41F-0282-95FE406EC2DC}"/>
          </ac:graphicFrameMkLst>
        </pc:graphicFrameChg>
        <pc:graphicFrameChg chg="add mod">
          <ac:chgData name="大日方 快至_長野" userId="43b5f2de-a483-43d6-85b1-ece26d279773" providerId="ADAL" clId="{1B5863FF-6B58-444B-B26F-FBA230CE5FDB}" dt="2025-01-20T14:17:16.097" v="2358" actId="1076"/>
          <ac:graphicFrameMkLst>
            <pc:docMk/>
            <pc:sldMk cId="2516974799" sldId="507"/>
            <ac:graphicFrameMk id="12" creationId="{884AECAF-C0FD-30FA-1A29-F4729501B5FF}"/>
          </ac:graphicFrameMkLst>
        </pc:graphicFrameChg>
        <pc:graphicFrameChg chg="add mod ord">
          <ac:chgData name="大日方 快至_長野" userId="43b5f2de-a483-43d6-85b1-ece26d279773" providerId="ADAL" clId="{1B5863FF-6B58-444B-B26F-FBA230CE5FDB}" dt="2025-01-21T08:32:06.684" v="7776" actId="164"/>
          <ac:graphicFrameMkLst>
            <pc:docMk/>
            <pc:sldMk cId="2516974799" sldId="507"/>
            <ac:graphicFrameMk id="17" creationId="{9412829C-A269-A998-A213-C628A0BEEDD6}"/>
          </ac:graphicFrameMkLst>
        </pc:graphicFrameChg>
        <pc:graphicFrameChg chg="add mod ord">
          <ac:chgData name="大日方 快至_長野" userId="43b5f2de-a483-43d6-85b1-ece26d279773" providerId="ADAL" clId="{1B5863FF-6B58-444B-B26F-FBA230CE5FDB}" dt="2025-01-21T08:32:06.684" v="7776" actId="164"/>
          <ac:graphicFrameMkLst>
            <pc:docMk/>
            <pc:sldMk cId="2516974799" sldId="507"/>
            <ac:graphicFrameMk id="18" creationId="{D64F34C1-010E-50A3-9E15-6960D6727C13}"/>
          </ac:graphicFrameMkLst>
        </pc:graphicFrameChg>
        <pc:graphicFrameChg chg="add mod ord">
          <ac:chgData name="大日方 快至_長野" userId="43b5f2de-a483-43d6-85b1-ece26d279773" providerId="ADAL" clId="{1B5863FF-6B58-444B-B26F-FBA230CE5FDB}" dt="2025-01-21T08:32:06.684" v="7776" actId="164"/>
          <ac:graphicFrameMkLst>
            <pc:docMk/>
            <pc:sldMk cId="2516974799" sldId="507"/>
            <ac:graphicFrameMk id="21" creationId="{66E05400-9452-1F45-22DC-515DFC9EB69F}"/>
          </ac:graphicFrameMkLst>
        </pc:graphicFrameChg>
        <pc:picChg chg="add mod">
          <ac:chgData name="大日方 快至_長野" userId="43b5f2de-a483-43d6-85b1-ece26d279773" providerId="ADAL" clId="{1B5863FF-6B58-444B-B26F-FBA230CE5FDB}" dt="2025-01-20T14:12:44.601" v="2338" actId="1076"/>
          <ac:picMkLst>
            <pc:docMk/>
            <pc:sldMk cId="2516974799" sldId="507"/>
            <ac:picMk id="26" creationId="{E5FD9459-90BC-42BA-C946-61AE46576C66}"/>
          </ac:picMkLst>
        </pc:picChg>
        <pc:cxnChg chg="add mod">
          <ac:chgData name="大日方 快至_長野" userId="43b5f2de-a483-43d6-85b1-ece26d279773" providerId="ADAL" clId="{1B5863FF-6B58-444B-B26F-FBA230CE5FDB}" dt="2025-01-20T14:13:04.598" v="2343" actId="1076"/>
          <ac:cxnSpMkLst>
            <pc:docMk/>
            <pc:sldMk cId="2516974799" sldId="507"/>
            <ac:cxnSpMk id="24" creationId="{B46DFB6E-BC3E-9186-4DB3-C92E7635E8BE}"/>
          </ac:cxnSpMkLst>
        </pc:cxnChg>
        <pc:cxnChg chg="add mod">
          <ac:chgData name="大日方 快至_長野" userId="43b5f2de-a483-43d6-85b1-ece26d279773" providerId="ADAL" clId="{1B5863FF-6B58-444B-B26F-FBA230CE5FDB}" dt="2025-01-20T14:13:42.164" v="2349" actId="14100"/>
          <ac:cxnSpMkLst>
            <pc:docMk/>
            <pc:sldMk cId="2516974799" sldId="507"/>
            <ac:cxnSpMk id="29" creationId="{3EF42176-4627-D504-E417-E2BFA4E10406}"/>
          </ac:cxnSpMkLst>
        </pc:cxnChg>
      </pc:sldChg>
      <pc:sldChg chg="addSp delSp modSp new del mod modAnim modNotesTx">
        <pc:chgData name="大日方 快至_長野" userId="43b5f2de-a483-43d6-85b1-ece26d279773" providerId="ADAL" clId="{1B5863FF-6B58-444B-B26F-FBA230CE5FDB}" dt="2025-01-20T15:13:05.024" v="3440" actId="47"/>
        <pc:sldMkLst>
          <pc:docMk/>
          <pc:sldMk cId="2850991857" sldId="508"/>
        </pc:sldMkLst>
      </pc:sldChg>
      <pc:sldChg chg="addSp delSp modSp new mod modNotesTx">
        <pc:chgData name="大日方 快至_長野" userId="43b5f2de-a483-43d6-85b1-ece26d279773" providerId="ADAL" clId="{1B5863FF-6B58-444B-B26F-FBA230CE5FDB}" dt="2025-01-21T08:06:41.514" v="7343" actId="20577"/>
        <pc:sldMkLst>
          <pc:docMk/>
          <pc:sldMk cId="2188363903" sldId="509"/>
        </pc:sldMkLst>
        <pc:spChg chg="add mod">
          <ac:chgData name="大日方 快至_長野" userId="43b5f2de-a483-43d6-85b1-ece26d279773" providerId="ADAL" clId="{1B5863FF-6B58-444B-B26F-FBA230CE5FDB}" dt="2025-01-21T07:07:30.290" v="7184" actId="1076"/>
          <ac:spMkLst>
            <pc:docMk/>
            <pc:sldMk cId="2188363903" sldId="509"/>
            <ac:spMk id="7" creationId="{F618DB79-7106-2CC9-2333-426F68949180}"/>
          </ac:spMkLst>
        </pc:spChg>
        <pc:spChg chg="add mod">
          <ac:chgData name="大日方 快至_長野" userId="43b5f2de-a483-43d6-85b1-ece26d279773" providerId="ADAL" clId="{1B5863FF-6B58-444B-B26F-FBA230CE5FDB}" dt="2025-01-21T07:04:16.409" v="7151" actId="164"/>
          <ac:spMkLst>
            <pc:docMk/>
            <pc:sldMk cId="2188363903" sldId="509"/>
            <ac:spMk id="8" creationId="{47CFAB91-9099-25D9-8757-8617928DC6DD}"/>
          </ac:spMkLst>
        </pc:spChg>
        <pc:spChg chg="add mod ord">
          <ac:chgData name="大日方 快至_長野" userId="43b5f2de-a483-43d6-85b1-ece26d279773" providerId="ADAL" clId="{1B5863FF-6B58-444B-B26F-FBA230CE5FDB}" dt="2025-01-21T07:07:26.526" v="7183" actId="1076"/>
          <ac:spMkLst>
            <pc:docMk/>
            <pc:sldMk cId="2188363903" sldId="509"/>
            <ac:spMk id="10" creationId="{64082D5D-E6A8-F91A-2A6F-F92851D81A04}"/>
          </ac:spMkLst>
        </pc:spChg>
        <pc:spChg chg="add mod">
          <ac:chgData name="大日方 快至_長野" userId="43b5f2de-a483-43d6-85b1-ece26d279773" providerId="ADAL" clId="{1B5863FF-6B58-444B-B26F-FBA230CE5FDB}" dt="2025-01-21T08:06:23.306" v="7288" actId="688"/>
          <ac:spMkLst>
            <pc:docMk/>
            <pc:sldMk cId="2188363903" sldId="509"/>
            <ac:spMk id="17" creationId="{00DDF113-E0A4-6FC6-BAFD-53E1937C5FA7}"/>
          </ac:spMkLst>
        </pc:spChg>
        <pc:grpChg chg="add mod">
          <ac:chgData name="大日方 快至_長野" userId="43b5f2de-a483-43d6-85b1-ece26d279773" providerId="ADAL" clId="{1B5863FF-6B58-444B-B26F-FBA230CE5FDB}" dt="2025-01-21T07:05:00.514" v="7167" actId="164"/>
          <ac:grpSpMkLst>
            <pc:docMk/>
            <pc:sldMk cId="2188363903" sldId="509"/>
            <ac:grpSpMk id="15" creationId="{39FB92BF-9E5D-EC82-95FF-7AD81A6E781F}"/>
          </ac:grpSpMkLst>
        </pc:grpChg>
        <pc:grpChg chg="add mod">
          <ac:chgData name="大日方 快至_長野" userId="43b5f2de-a483-43d6-85b1-ece26d279773" providerId="ADAL" clId="{1B5863FF-6B58-444B-B26F-FBA230CE5FDB}" dt="2025-01-21T07:05:15.742" v="7171" actId="1076"/>
          <ac:grpSpMkLst>
            <pc:docMk/>
            <pc:sldMk cId="2188363903" sldId="509"/>
            <ac:grpSpMk id="16" creationId="{2C38509A-2873-239B-7906-A2349F430F28}"/>
          </ac:grpSpMkLst>
        </pc:grpChg>
        <pc:picChg chg="add del mod">
          <ac:chgData name="大日方 快至_長野" userId="43b5f2de-a483-43d6-85b1-ece26d279773" providerId="ADAL" clId="{1B5863FF-6B58-444B-B26F-FBA230CE5FDB}" dt="2025-01-21T07:00:57.469" v="7078" actId="478"/>
          <ac:picMkLst>
            <pc:docMk/>
            <pc:sldMk cId="2188363903" sldId="509"/>
            <ac:picMk id="6" creationId="{11E6F7C2-15E2-42A3-51A6-C3ED2E4DC3CD}"/>
          </ac:picMkLst>
        </pc:picChg>
        <pc:picChg chg="add mod">
          <ac:chgData name="大日方 快至_長野" userId="43b5f2de-a483-43d6-85b1-ece26d279773" providerId="ADAL" clId="{1B5863FF-6B58-444B-B26F-FBA230CE5FDB}" dt="2025-01-21T07:06:47.983" v="7174" actId="1076"/>
          <ac:picMkLst>
            <pc:docMk/>
            <pc:sldMk cId="2188363903" sldId="509"/>
            <ac:picMk id="11" creationId="{53ACC557-80E2-276F-C4F7-DAF62CE527BD}"/>
          </ac:picMkLst>
        </pc:picChg>
        <pc:picChg chg="add mod">
          <ac:chgData name="大日方 快至_長野" userId="43b5f2de-a483-43d6-85b1-ece26d279773" providerId="ADAL" clId="{1B5863FF-6B58-444B-B26F-FBA230CE5FDB}" dt="2025-01-21T07:01:16.540" v="7080" actId="1076"/>
          <ac:picMkLst>
            <pc:docMk/>
            <pc:sldMk cId="2188363903" sldId="509"/>
            <ac:picMk id="12" creationId="{B3AB50AC-19DC-A68C-14AC-DFD94AA21747}"/>
          </ac:picMkLst>
        </pc:picChg>
        <pc:picChg chg="add mod">
          <ac:chgData name="大日方 快至_長野" userId="43b5f2de-a483-43d6-85b1-ece26d279773" providerId="ADAL" clId="{1B5863FF-6B58-444B-B26F-FBA230CE5FDB}" dt="2025-01-21T07:07:21.841" v="7182" actId="1076"/>
          <ac:picMkLst>
            <pc:docMk/>
            <pc:sldMk cId="2188363903" sldId="509"/>
            <ac:picMk id="14" creationId="{FDDE7327-6C95-D16E-1CD9-76D3ABEFF040}"/>
          </ac:picMkLst>
        </pc:picChg>
      </pc:sldChg>
      <pc:sldChg chg="addSp delSp modSp add mod ord delAnim modNotesTx">
        <pc:chgData name="大日方 快至_長野" userId="43b5f2de-a483-43d6-85b1-ece26d279773" providerId="ADAL" clId="{1B5863FF-6B58-444B-B26F-FBA230CE5FDB}" dt="2025-01-22T01:29:36.709" v="10242" actId="1036"/>
        <pc:sldMkLst>
          <pc:docMk/>
          <pc:sldMk cId="459889813" sldId="510"/>
        </pc:sldMkLst>
        <pc:spChg chg="add mod">
          <ac:chgData name="大日方 快至_長野" userId="43b5f2de-a483-43d6-85b1-ece26d279773" providerId="ADAL" clId="{1B5863FF-6B58-444B-B26F-FBA230CE5FDB}" dt="2025-01-21T09:03:26.561" v="9133" actId="1076"/>
          <ac:spMkLst>
            <pc:docMk/>
            <pc:sldMk cId="459889813" sldId="510"/>
            <ac:spMk id="5" creationId="{8FC0ECF0-8178-B8D3-29FE-9FF88678A43B}"/>
          </ac:spMkLst>
        </pc:spChg>
        <pc:spChg chg="del">
          <ac:chgData name="大日方 快至_長野" userId="43b5f2de-a483-43d6-85b1-ece26d279773" providerId="ADAL" clId="{1B5863FF-6B58-444B-B26F-FBA230CE5FDB}" dt="2025-01-21T05:25:53.223" v="6705" actId="478"/>
          <ac:spMkLst>
            <pc:docMk/>
            <pc:sldMk cId="459889813" sldId="510"/>
            <ac:spMk id="11" creationId="{D36F985F-3F2D-A8BA-EC14-5F58F06C0DE3}"/>
          </ac:spMkLst>
        </pc:spChg>
        <pc:spChg chg="del mod">
          <ac:chgData name="大日方 快至_長野" userId="43b5f2de-a483-43d6-85b1-ece26d279773" providerId="ADAL" clId="{1B5863FF-6B58-444B-B26F-FBA230CE5FDB}" dt="2025-01-21T08:55:02.532" v="8950" actId="21"/>
          <ac:spMkLst>
            <pc:docMk/>
            <pc:sldMk cId="459889813" sldId="510"/>
            <ac:spMk id="12" creationId="{6D2FAB26-91F7-969E-8B37-DBC3437D26AC}"/>
          </ac:spMkLst>
        </pc:spChg>
        <pc:spChg chg="del">
          <ac:chgData name="大日方 快至_長野" userId="43b5f2de-a483-43d6-85b1-ece26d279773" providerId="ADAL" clId="{1B5863FF-6B58-444B-B26F-FBA230CE5FDB}" dt="2025-01-21T05:25:49.571" v="6704" actId="478"/>
          <ac:spMkLst>
            <pc:docMk/>
            <pc:sldMk cId="459889813" sldId="510"/>
            <ac:spMk id="13" creationId="{577D8948-7C4E-76A3-CBC8-1EC9806E653C}"/>
          </ac:spMkLst>
        </pc:spChg>
        <pc:spChg chg="add del mod">
          <ac:chgData name="大日方 快至_長野" userId="43b5f2de-a483-43d6-85b1-ece26d279773" providerId="ADAL" clId="{1B5863FF-6B58-444B-B26F-FBA230CE5FDB}" dt="2025-01-21T09:03:02.762" v="9128" actId="478"/>
          <ac:spMkLst>
            <pc:docMk/>
            <pc:sldMk cId="459889813" sldId="510"/>
            <ac:spMk id="15" creationId="{E4D5AFBC-827F-7636-91C6-626E0C8E9B37}"/>
          </ac:spMkLst>
        </pc:spChg>
        <pc:spChg chg="add mod">
          <ac:chgData name="大日方 快至_長野" userId="43b5f2de-a483-43d6-85b1-ece26d279773" providerId="ADAL" clId="{1B5863FF-6B58-444B-B26F-FBA230CE5FDB}" dt="2025-01-22T01:29:36.709" v="10242" actId="1036"/>
          <ac:spMkLst>
            <pc:docMk/>
            <pc:sldMk cId="459889813" sldId="510"/>
            <ac:spMk id="17" creationId="{7A232FC6-4E8F-4F43-3148-E84EE2D92D24}"/>
          </ac:spMkLst>
        </pc:spChg>
        <pc:picChg chg="del mod">
          <ac:chgData name="大日方 快至_長野" userId="43b5f2de-a483-43d6-85b1-ece26d279773" providerId="ADAL" clId="{1B5863FF-6B58-444B-B26F-FBA230CE5FDB}" dt="2025-01-21T08:55:02.532" v="8950" actId="21"/>
          <ac:picMkLst>
            <pc:docMk/>
            <pc:sldMk cId="459889813" sldId="510"/>
            <ac:picMk id="3" creationId="{E8C52E3D-5F1E-BBC6-0A7E-783B76611122}"/>
          </ac:picMkLst>
        </pc:picChg>
        <pc:picChg chg="del">
          <ac:chgData name="大日方 快至_長野" userId="43b5f2de-a483-43d6-85b1-ece26d279773" providerId="ADAL" clId="{1B5863FF-6B58-444B-B26F-FBA230CE5FDB}" dt="2025-01-21T05:25:49.571" v="6704" actId="478"/>
          <ac:picMkLst>
            <pc:docMk/>
            <pc:sldMk cId="459889813" sldId="510"/>
            <ac:picMk id="6" creationId="{539C345D-5206-2057-E1F3-FA2CDC8614C4}"/>
          </ac:picMkLst>
        </pc:picChg>
        <pc:picChg chg="add mod">
          <ac:chgData name="大日方 快至_長野" userId="43b5f2de-a483-43d6-85b1-ece26d279773" providerId="ADAL" clId="{1B5863FF-6B58-444B-B26F-FBA230CE5FDB}" dt="2025-01-21T09:03:23.584" v="9132" actId="1076"/>
          <ac:picMkLst>
            <pc:docMk/>
            <pc:sldMk cId="459889813" sldId="510"/>
            <ac:picMk id="7" creationId="{45762F21-FF10-81C5-0D21-0ED3D19ACCA9}"/>
          </ac:picMkLst>
        </pc:picChg>
        <pc:picChg chg="del">
          <ac:chgData name="大日方 快至_長野" userId="43b5f2de-a483-43d6-85b1-ece26d279773" providerId="ADAL" clId="{1B5863FF-6B58-444B-B26F-FBA230CE5FDB}" dt="2025-01-21T05:25:53.223" v="6705" actId="478"/>
          <ac:picMkLst>
            <pc:docMk/>
            <pc:sldMk cId="459889813" sldId="510"/>
            <ac:picMk id="9" creationId="{658A4476-D64D-0AF2-21C4-B956A703293E}"/>
          </ac:picMkLst>
        </pc:picChg>
        <pc:picChg chg="add mod">
          <ac:chgData name="大日方 快至_長野" userId="43b5f2de-a483-43d6-85b1-ece26d279773" providerId="ADAL" clId="{1B5863FF-6B58-444B-B26F-FBA230CE5FDB}" dt="2025-01-22T01:29:24.849" v="10227" actId="1076"/>
          <ac:picMkLst>
            <pc:docMk/>
            <pc:sldMk cId="459889813" sldId="510"/>
            <ac:picMk id="16" creationId="{9E2D11F7-5479-3D6A-38E0-ED0DD9767E0C}"/>
          </ac:picMkLst>
        </pc:picChg>
        <pc:picChg chg="del">
          <ac:chgData name="大日方 快至_長野" userId="43b5f2de-a483-43d6-85b1-ece26d279773" providerId="ADAL" clId="{1B5863FF-6B58-444B-B26F-FBA230CE5FDB}" dt="2025-01-21T05:25:45.065" v="6703" actId="478"/>
          <ac:picMkLst>
            <pc:docMk/>
            <pc:sldMk cId="459889813" sldId="510"/>
            <ac:picMk id="19" creationId="{B540A751-85BC-3263-E481-72E74F195F76}"/>
          </ac:picMkLst>
        </pc:picChg>
      </pc:sldChg>
      <pc:sldChg chg="new del">
        <pc:chgData name="大日方 快至_長野" userId="43b5f2de-a483-43d6-85b1-ece26d279773" providerId="ADAL" clId="{1B5863FF-6B58-444B-B26F-FBA230CE5FDB}" dt="2025-01-21T05:25:12.662" v="6700" actId="680"/>
        <pc:sldMkLst>
          <pc:docMk/>
          <pc:sldMk cId="3399283333" sldId="510"/>
        </pc:sldMkLst>
      </pc:sldChg>
      <pc:sldChg chg="new del">
        <pc:chgData name="大日方 快至_長野" userId="43b5f2de-a483-43d6-85b1-ece26d279773" providerId="ADAL" clId="{1B5863FF-6B58-444B-B26F-FBA230CE5FDB}" dt="2025-01-21T05:25:11.768" v="6699" actId="680"/>
        <pc:sldMkLst>
          <pc:docMk/>
          <pc:sldMk cId="1801218740" sldId="511"/>
        </pc:sldMkLst>
      </pc:sldChg>
      <pc:sldChg chg="addSp delSp modSp add mod delAnim modAnim modNotesTx">
        <pc:chgData name="大日方 快至_長野" userId="43b5f2de-a483-43d6-85b1-ece26d279773" providerId="ADAL" clId="{1B5863FF-6B58-444B-B26F-FBA230CE5FDB}" dt="2025-01-22T00:26:41.837" v="10189" actId="1036"/>
        <pc:sldMkLst>
          <pc:docMk/>
          <pc:sldMk cId="3564011278" sldId="511"/>
        </pc:sldMkLst>
        <pc:spChg chg="add del mod">
          <ac:chgData name="大日方 快至_長野" userId="43b5f2de-a483-43d6-85b1-ece26d279773" providerId="ADAL" clId="{1B5863FF-6B58-444B-B26F-FBA230CE5FDB}" dt="2025-01-21T08:55:52.001" v="8961" actId="21"/>
          <ac:spMkLst>
            <pc:docMk/>
            <pc:sldMk cId="3564011278" sldId="511"/>
            <ac:spMk id="8" creationId="{12B7852D-F071-A510-1296-33D83FB24B52}"/>
          </ac:spMkLst>
        </pc:spChg>
        <pc:spChg chg="del">
          <ac:chgData name="大日方 快至_長野" userId="43b5f2de-a483-43d6-85b1-ece26d279773" providerId="ADAL" clId="{1B5863FF-6B58-444B-B26F-FBA230CE5FDB}" dt="2025-01-21T05:26:42.345" v="6712" actId="21"/>
          <ac:spMkLst>
            <pc:docMk/>
            <pc:sldMk cId="3564011278" sldId="511"/>
            <ac:spMk id="11" creationId="{350B891C-1F53-EA0E-2263-FBAA771114AD}"/>
          </ac:spMkLst>
        </pc:spChg>
        <pc:spChg chg="del">
          <ac:chgData name="大日方 快至_長野" userId="43b5f2de-a483-43d6-85b1-ece26d279773" providerId="ADAL" clId="{1B5863FF-6B58-444B-B26F-FBA230CE5FDB}" dt="2025-01-21T05:26:42.345" v="6712" actId="21"/>
          <ac:spMkLst>
            <pc:docMk/>
            <pc:sldMk cId="3564011278" sldId="511"/>
            <ac:spMk id="12" creationId="{51312D0A-849F-5DB9-51E2-6F2385B409A0}"/>
          </ac:spMkLst>
        </pc:spChg>
        <pc:spChg chg="mod">
          <ac:chgData name="大日方 快至_長野" userId="43b5f2de-a483-43d6-85b1-ece26d279773" providerId="ADAL" clId="{1B5863FF-6B58-444B-B26F-FBA230CE5FDB}" dt="2025-01-21T08:56:58.148" v="8977" actId="1076"/>
          <ac:spMkLst>
            <pc:docMk/>
            <pc:sldMk cId="3564011278" sldId="511"/>
            <ac:spMk id="13" creationId="{88B5F697-999A-9B1E-6273-C604F3E9F940}"/>
          </ac:spMkLst>
        </pc:spChg>
        <pc:spChg chg="add mod">
          <ac:chgData name="大日方 快至_長野" userId="43b5f2de-a483-43d6-85b1-ece26d279773" providerId="ADAL" clId="{1B5863FF-6B58-444B-B26F-FBA230CE5FDB}" dt="2025-01-21T08:57:01.028" v="8978" actId="1076"/>
          <ac:spMkLst>
            <pc:docMk/>
            <pc:sldMk cId="3564011278" sldId="511"/>
            <ac:spMk id="15" creationId="{6D2FAB26-91F7-969E-8B37-DBC3437D26AC}"/>
          </ac:spMkLst>
        </pc:spChg>
        <pc:picChg chg="del">
          <ac:chgData name="大日方 快至_長野" userId="43b5f2de-a483-43d6-85b1-ece26d279773" providerId="ADAL" clId="{1B5863FF-6B58-444B-B26F-FBA230CE5FDB}" dt="2025-01-21T05:26:42.345" v="6712" actId="21"/>
          <ac:picMkLst>
            <pc:docMk/>
            <pc:sldMk cId="3564011278" sldId="511"/>
            <ac:picMk id="3" creationId="{CE71EDFA-58F8-1558-1691-E7A9752FF9CF}"/>
          </ac:picMkLst>
        </pc:picChg>
        <pc:picChg chg="add del mod">
          <ac:chgData name="大日方 快至_長野" userId="43b5f2de-a483-43d6-85b1-ece26d279773" providerId="ADAL" clId="{1B5863FF-6B58-444B-B26F-FBA230CE5FDB}" dt="2025-01-21T08:56:06.987" v="8962" actId="478"/>
          <ac:picMkLst>
            <pc:docMk/>
            <pc:sldMk cId="3564011278" sldId="511"/>
            <ac:picMk id="5" creationId="{2E870074-C96C-774F-6724-1221FBDBB66C}"/>
          </ac:picMkLst>
        </pc:picChg>
        <pc:picChg chg="mod">
          <ac:chgData name="大日方 快至_長野" userId="43b5f2de-a483-43d6-85b1-ece26d279773" providerId="ADAL" clId="{1B5863FF-6B58-444B-B26F-FBA230CE5FDB}" dt="2025-01-21T08:56:55.545" v="8976" actId="1076"/>
          <ac:picMkLst>
            <pc:docMk/>
            <pc:sldMk cId="3564011278" sldId="511"/>
            <ac:picMk id="6" creationId="{565BBAA9-1CD5-61CF-FF74-859DA0E27160}"/>
          </ac:picMkLst>
        </pc:picChg>
        <pc:picChg chg="add del mod">
          <ac:chgData name="大日方 快至_長野" userId="43b5f2de-a483-43d6-85b1-ece26d279773" providerId="ADAL" clId="{1B5863FF-6B58-444B-B26F-FBA230CE5FDB}" dt="2025-01-21T08:55:52.001" v="8961" actId="21"/>
          <ac:picMkLst>
            <pc:docMk/>
            <pc:sldMk cId="3564011278" sldId="511"/>
            <ac:picMk id="7" creationId="{5E3F9980-38C3-BC34-A905-DD788CA2687D}"/>
          </ac:picMkLst>
        </pc:picChg>
        <pc:picChg chg="del">
          <ac:chgData name="大日方 快至_長野" userId="43b5f2de-a483-43d6-85b1-ece26d279773" providerId="ADAL" clId="{1B5863FF-6B58-444B-B26F-FBA230CE5FDB}" dt="2025-01-21T05:26:42.345" v="6712" actId="21"/>
          <ac:picMkLst>
            <pc:docMk/>
            <pc:sldMk cId="3564011278" sldId="511"/>
            <ac:picMk id="9" creationId="{9F5BB86F-D976-D0E5-1F17-775FB6C31AF5}"/>
          </ac:picMkLst>
        </pc:picChg>
        <pc:picChg chg="add mod">
          <ac:chgData name="大日方 快至_長野" userId="43b5f2de-a483-43d6-85b1-ece26d279773" providerId="ADAL" clId="{1B5863FF-6B58-444B-B26F-FBA230CE5FDB}" dt="2025-01-22T00:26:41.837" v="10189" actId="1036"/>
          <ac:picMkLst>
            <pc:docMk/>
            <pc:sldMk cId="3564011278" sldId="511"/>
            <ac:picMk id="16" creationId="{E8C52E3D-5F1E-BBC6-0A7E-783B76611122}"/>
          </ac:picMkLst>
        </pc:picChg>
        <pc:picChg chg="del">
          <ac:chgData name="大日方 快至_長野" userId="43b5f2de-a483-43d6-85b1-ece26d279773" providerId="ADAL" clId="{1B5863FF-6B58-444B-B26F-FBA230CE5FDB}" dt="2025-01-21T05:27:38.340" v="6718" actId="478"/>
          <ac:picMkLst>
            <pc:docMk/>
            <pc:sldMk cId="3564011278" sldId="511"/>
            <ac:picMk id="19" creationId="{02DC244A-C950-C515-12AD-1C301D8D6D7E}"/>
          </ac:picMkLst>
        </pc:picChg>
      </pc:sldChg>
      <pc:sldChg chg="new">
        <pc:chgData name="大日方 快至_長野" userId="43b5f2de-a483-43d6-85b1-ece26d279773" providerId="ADAL" clId="{1B5863FF-6B58-444B-B26F-FBA230CE5FDB}" dt="2025-01-21T06:34:48.926" v="6950" actId="680"/>
        <pc:sldMkLst>
          <pc:docMk/>
          <pc:sldMk cId="267512316" sldId="512"/>
        </pc:sldMkLst>
      </pc:sldChg>
      <pc:sldChg chg="addSp modSp new mod">
        <pc:chgData name="大日方 快至_長野" userId="43b5f2de-a483-43d6-85b1-ece26d279773" providerId="ADAL" clId="{1B5863FF-6B58-444B-B26F-FBA230CE5FDB}" dt="2025-01-21T07:18:48.990" v="7197" actId="1076"/>
        <pc:sldMkLst>
          <pc:docMk/>
          <pc:sldMk cId="3397205139" sldId="513"/>
        </pc:sldMkLst>
        <pc:spChg chg="mod">
          <ac:chgData name="大日方 快至_長野" userId="43b5f2de-a483-43d6-85b1-ece26d279773" providerId="ADAL" clId="{1B5863FF-6B58-444B-B26F-FBA230CE5FDB}" dt="2025-01-21T07:18:37.342" v="7194"/>
          <ac:spMkLst>
            <pc:docMk/>
            <pc:sldMk cId="3397205139" sldId="513"/>
            <ac:spMk id="18" creationId="{ABCCCA2C-A71E-7BA6-ACC8-CC58853A9BED}"/>
          </ac:spMkLst>
        </pc:spChg>
        <pc:spChg chg="mod">
          <ac:chgData name="大日方 快至_長野" userId="43b5f2de-a483-43d6-85b1-ece26d279773" providerId="ADAL" clId="{1B5863FF-6B58-444B-B26F-FBA230CE5FDB}" dt="2025-01-21T07:18:37.342" v="7194"/>
          <ac:spMkLst>
            <pc:docMk/>
            <pc:sldMk cId="3397205139" sldId="513"/>
            <ac:spMk id="19" creationId="{23BEAD76-FB17-0515-FED8-4D171FEDF101}"/>
          </ac:spMkLst>
        </pc:spChg>
        <pc:spChg chg="mod">
          <ac:chgData name="大日方 快至_長野" userId="43b5f2de-a483-43d6-85b1-ece26d279773" providerId="ADAL" clId="{1B5863FF-6B58-444B-B26F-FBA230CE5FDB}" dt="2025-01-21T07:18:37.342" v="7194"/>
          <ac:spMkLst>
            <pc:docMk/>
            <pc:sldMk cId="3397205139" sldId="513"/>
            <ac:spMk id="20" creationId="{E4055BD3-F5CB-4683-2128-2611EA80E1EF}"/>
          </ac:spMkLst>
        </pc:spChg>
        <pc:spChg chg="mod">
          <ac:chgData name="大日方 快至_長野" userId="43b5f2de-a483-43d6-85b1-ece26d279773" providerId="ADAL" clId="{1B5863FF-6B58-444B-B26F-FBA230CE5FDB}" dt="2025-01-21T07:18:37.342" v="7194"/>
          <ac:spMkLst>
            <pc:docMk/>
            <pc:sldMk cId="3397205139" sldId="513"/>
            <ac:spMk id="25" creationId="{94592F5E-5B40-B538-24EE-8C33BE190B02}"/>
          </ac:spMkLst>
        </pc:spChg>
        <pc:spChg chg="mod">
          <ac:chgData name="大日方 快至_長野" userId="43b5f2de-a483-43d6-85b1-ece26d279773" providerId="ADAL" clId="{1B5863FF-6B58-444B-B26F-FBA230CE5FDB}" dt="2025-01-21T07:18:37.342" v="7194"/>
          <ac:spMkLst>
            <pc:docMk/>
            <pc:sldMk cId="3397205139" sldId="513"/>
            <ac:spMk id="26" creationId="{B0C13C87-7A57-1F21-C2EA-301418186F6C}"/>
          </ac:spMkLst>
        </pc:spChg>
        <pc:spChg chg="mod">
          <ac:chgData name="大日方 快至_長野" userId="43b5f2de-a483-43d6-85b1-ece26d279773" providerId="ADAL" clId="{1B5863FF-6B58-444B-B26F-FBA230CE5FDB}" dt="2025-01-21T07:18:37.342" v="7194"/>
          <ac:spMkLst>
            <pc:docMk/>
            <pc:sldMk cId="3397205139" sldId="513"/>
            <ac:spMk id="27" creationId="{1D10FB70-90EB-0642-D2E9-52BC81871F46}"/>
          </ac:spMkLst>
        </pc:spChg>
        <pc:spChg chg="mod">
          <ac:chgData name="大日方 快至_長野" userId="43b5f2de-a483-43d6-85b1-ece26d279773" providerId="ADAL" clId="{1B5863FF-6B58-444B-B26F-FBA230CE5FDB}" dt="2025-01-21T07:18:37.342" v="7194"/>
          <ac:spMkLst>
            <pc:docMk/>
            <pc:sldMk cId="3397205139" sldId="513"/>
            <ac:spMk id="28" creationId="{030DD6A2-1BA2-F328-2419-DCF7DA48CE37}"/>
          </ac:spMkLst>
        </pc:spChg>
        <pc:spChg chg="mod">
          <ac:chgData name="大日方 快至_長野" userId="43b5f2de-a483-43d6-85b1-ece26d279773" providerId="ADAL" clId="{1B5863FF-6B58-444B-B26F-FBA230CE5FDB}" dt="2025-01-21T07:18:37.342" v="7194"/>
          <ac:spMkLst>
            <pc:docMk/>
            <pc:sldMk cId="3397205139" sldId="513"/>
            <ac:spMk id="29" creationId="{66E84598-4052-B635-9214-B7DECE3F0D01}"/>
          </ac:spMkLst>
        </pc:spChg>
        <pc:grpChg chg="mod">
          <ac:chgData name="大日方 快至_長野" userId="43b5f2de-a483-43d6-85b1-ece26d279773" providerId="ADAL" clId="{1B5863FF-6B58-444B-B26F-FBA230CE5FDB}" dt="2025-01-21T07:18:37.342" v="7194"/>
          <ac:grpSpMkLst>
            <pc:docMk/>
            <pc:sldMk cId="3397205139" sldId="513"/>
            <ac:grpSpMk id="23" creationId="{2C8B9973-D812-0500-FA61-0ADE12B71706}"/>
          </ac:grpSpMkLst>
        </pc:grpChg>
        <pc:grpChg chg="mod">
          <ac:chgData name="大日方 快至_長野" userId="43b5f2de-a483-43d6-85b1-ece26d279773" providerId="ADAL" clId="{1B5863FF-6B58-444B-B26F-FBA230CE5FDB}" dt="2025-01-21T07:18:48.990" v="7197" actId="1076"/>
          <ac:grpSpMkLst>
            <pc:docMk/>
            <pc:sldMk cId="3397205139" sldId="513"/>
            <ac:grpSpMk id="30" creationId="{059B00B1-A8C2-7175-26AB-A7A7EAFE85AB}"/>
          </ac:grpSpMkLst>
        </pc:grpChg>
        <pc:picChg chg="mod">
          <ac:chgData name="大日方 快至_長野" userId="43b5f2de-a483-43d6-85b1-ece26d279773" providerId="ADAL" clId="{1B5863FF-6B58-444B-B26F-FBA230CE5FDB}" dt="2025-01-21T07:18:37.342" v="7194"/>
          <ac:picMkLst>
            <pc:docMk/>
            <pc:sldMk cId="3397205139" sldId="513"/>
            <ac:picMk id="24" creationId="{C7BBBA23-2D1B-E0AD-F4A7-BC7C9345ADE7}"/>
          </ac:picMkLst>
        </pc:picChg>
      </pc:sldChg>
      <pc:sldChg chg="addSp delSp modSp new mod modNotesTx">
        <pc:chgData name="大日方 快至_長野" userId="43b5f2de-a483-43d6-85b1-ece26d279773" providerId="ADAL" clId="{1B5863FF-6B58-444B-B26F-FBA230CE5FDB}" dt="2025-01-21T07:23:17.873" v="7234" actId="1076"/>
        <pc:sldMkLst>
          <pc:docMk/>
          <pc:sldMk cId="3624805829" sldId="514"/>
        </pc:sldMkLst>
        <pc:spChg chg="mod">
          <ac:chgData name="大日方 快至_長野" userId="43b5f2de-a483-43d6-85b1-ece26d279773" providerId="ADAL" clId="{1B5863FF-6B58-444B-B26F-FBA230CE5FDB}" dt="2025-01-21T07:19:40.673" v="7217" actId="20577"/>
          <ac:spMkLst>
            <pc:docMk/>
            <pc:sldMk cId="3624805829" sldId="514"/>
            <ac:spMk id="2" creationId="{DFC48C12-5BAB-597A-52B7-17DA59A45EEB}"/>
          </ac:spMkLst>
        </pc:spChg>
        <pc:spChg chg="del">
          <ac:chgData name="大日方 快至_長野" userId="43b5f2de-a483-43d6-85b1-ece26d279773" providerId="ADAL" clId="{1B5863FF-6B58-444B-B26F-FBA230CE5FDB}" dt="2025-01-21T07:19:06.568" v="7200"/>
          <ac:spMkLst>
            <pc:docMk/>
            <pc:sldMk cId="3624805829" sldId="514"/>
            <ac:spMk id="3" creationId="{B586F028-B764-3941-6E06-696206E8DF21}"/>
          </ac:spMkLst>
        </pc:spChg>
        <pc:spChg chg="add mod">
          <ac:chgData name="大日方 快至_長野" userId="43b5f2de-a483-43d6-85b1-ece26d279773" providerId="ADAL" clId="{1B5863FF-6B58-444B-B26F-FBA230CE5FDB}" dt="2025-01-21T07:23:17.873" v="7234" actId="1076"/>
          <ac:spMkLst>
            <pc:docMk/>
            <pc:sldMk cId="3624805829" sldId="514"/>
            <ac:spMk id="5" creationId="{74829A45-3F5B-F917-252E-0A8E5D57BE18}"/>
          </ac:spMkLst>
        </pc:spChg>
        <pc:picChg chg="add mod">
          <ac:chgData name="大日方 快至_長野" userId="43b5f2de-a483-43d6-85b1-ece26d279773" providerId="ADAL" clId="{1B5863FF-6B58-444B-B26F-FBA230CE5FDB}" dt="2025-01-21T07:19:33.668" v="7205" actId="1076"/>
          <ac:picMkLst>
            <pc:docMk/>
            <pc:sldMk cId="3624805829" sldId="514"/>
            <ac:picMk id="16" creationId="{E7CC6022-2933-D67A-2EA9-0C6B92F05957}"/>
          </ac:picMkLst>
        </pc:picChg>
      </pc:sldChg>
      <pc:sldChg chg="addSp modSp new mod">
        <pc:chgData name="大日方 快至_長野" userId="43b5f2de-a483-43d6-85b1-ece26d279773" providerId="ADAL" clId="{1B5863FF-6B58-444B-B26F-FBA230CE5FDB}" dt="2025-01-21T09:03:39.775" v="9136" actId="1076"/>
        <pc:sldMkLst>
          <pc:docMk/>
          <pc:sldMk cId="1381076340" sldId="515"/>
        </pc:sldMkLst>
        <pc:spChg chg="add mod">
          <ac:chgData name="大日方 快至_長野" userId="43b5f2de-a483-43d6-85b1-ece26d279773" providerId="ADAL" clId="{1B5863FF-6B58-444B-B26F-FBA230CE5FDB}" dt="2025-01-21T09:03:39.775" v="9136" actId="1076"/>
          <ac:spMkLst>
            <pc:docMk/>
            <pc:sldMk cId="1381076340" sldId="515"/>
            <ac:spMk id="8" creationId="{12B7852D-F071-A510-1296-33D83FB24B52}"/>
          </ac:spMkLst>
        </pc:spChg>
        <pc:picChg chg="add mod">
          <ac:chgData name="大日方 快至_長野" userId="43b5f2de-a483-43d6-85b1-ece26d279773" providerId="ADAL" clId="{1B5863FF-6B58-444B-B26F-FBA230CE5FDB}" dt="2025-01-21T09:03:37.027" v="9135" actId="14100"/>
          <ac:picMkLst>
            <pc:docMk/>
            <pc:sldMk cId="1381076340" sldId="515"/>
            <ac:picMk id="7" creationId="{5E3F9980-38C3-BC34-A905-DD788CA2687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2025/1/21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kotobank.jp/word/%E5%B9%B3%E9%9D%A2%E6%B3%A2-129054#E3.83.87.E3.82.B8.E3.82.BF.E3.83.AB.E5.A4.A7.E8.BE.9E.E6.B3.89" TargetMode="External"/><Relationship Id="rId3" Type="http://schemas.openxmlformats.org/officeDocument/2006/relationships/hyperlink" Target="https://kotobank.jp/word/%E9%9B%BB%E5%A0%B4-102691" TargetMode="External"/><Relationship Id="rId7" Type="http://schemas.openxmlformats.org/officeDocument/2006/relationships/hyperlink" Target="https://kotobank.jp/word/%E6%A8%AA%E6%B3%A2-146059#E3.83.87.E3.82.B8.E3.82.BF.E3.83.AB.E5.A4.A7.E8.BE.9E.E6.B3.89"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kotobank.jp/word/%E9%9B%BB%E7%A3%81%E6%B3%A2-6522#E3.83.87.E3.82.B8.E3.82.BF.E3.83.AB.E5.A4.A7.E8.BE.9E.E6.B3.89" TargetMode="External"/><Relationship Id="rId5" Type="http://schemas.openxmlformats.org/officeDocument/2006/relationships/hyperlink" Target="https://kotobank.jp/word/%E6%88%90%E5%88%86-546312" TargetMode="External"/><Relationship Id="rId4" Type="http://schemas.openxmlformats.org/officeDocument/2006/relationships/hyperlink" Target="https://kotobank.jp/word/%E7%A3%81%E5%A0%B4-7467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9C9E7-83EF-E6A3-4116-67F3F651D3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F50CC7-C911-08EF-F47C-BA02969EB81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907F5-19FD-4D23-61A0-F8B48F8985DE}"/>
              </a:ext>
            </a:extLst>
          </p:cNvPr>
          <p:cNvSpPr>
            <a:spLocks noGrp="1"/>
          </p:cNvSpPr>
          <p:nvPr>
            <p:ph type="body" idx="1"/>
          </p:nvPr>
        </p:nvSpPr>
        <p:spPr/>
        <p:txBody>
          <a:bodyPr/>
          <a:lstStyle/>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近年，</a:t>
            </a:r>
            <a:r>
              <a:rPr lang="en-US" altLang="ja-JP" sz="1800" kern="100" dirty="0">
                <a:effectLst/>
                <a:latin typeface="Times New Roman" panose="02020603050405020304" pitchFamily="18" charset="0"/>
                <a:ea typeface="ＭＳ 明朝" panose="02020609040205080304" pitchFamily="17" charset="-128"/>
              </a:rPr>
              <a:t>AI</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やクラウドサービスなどで扱うデータ量が飛躍的に増えており，今後データセンターで扱う通信速度に</a:t>
            </a:r>
            <a:r>
              <a:rPr lang="en-US" altLang="ja-JP" sz="1800" kern="100" dirty="0">
                <a:effectLst/>
                <a:latin typeface="Times New Roman" panose="02020603050405020304" pitchFamily="18" charset="0"/>
                <a:ea typeface="ＭＳ 明朝" panose="02020609040205080304" pitchFamily="17" charset="-128"/>
              </a:rPr>
              <a:t>400Gbps</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が検討されている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400G</a:t>
            </a:r>
            <a:r>
              <a:rPr lang="en-US" altLang="ja-JP" sz="1800" kern="100" dirty="0">
                <a:effectLst/>
                <a:latin typeface="Times New Roman" panose="02020603050405020304" pitchFamily="18" charset="0"/>
                <a:ea typeface="ＭＳ 明朝" panose="02020609040205080304" pitchFamily="17" charset="-128"/>
              </a:rPr>
              <a:t>bps</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を実現しようとすると，最低でも</a:t>
            </a:r>
            <a:r>
              <a:rPr lang="en-US" altLang="ja-JP" sz="1800" kern="100" dirty="0">
                <a:effectLst/>
                <a:latin typeface="Times New Roman" panose="02020603050405020304" pitchFamily="18" charset="0"/>
                <a:ea typeface="ＭＳ 明朝" panose="02020609040205080304" pitchFamily="17" charset="-128"/>
              </a:rPr>
              <a:t>28GHz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のベースクロックが必要になる．三次高調波まで流すことを考えると，ハードウェアに求められる通信性能は</a:t>
            </a:r>
            <a:r>
              <a:rPr lang="en-US" altLang="ja-JP" sz="1800" kern="100" dirty="0">
                <a:effectLst/>
                <a:latin typeface="Times New Roman" panose="02020603050405020304" pitchFamily="18" charset="0"/>
                <a:ea typeface="ＭＳ 明朝" panose="02020609040205080304" pitchFamily="17" charset="-128"/>
              </a:rPr>
              <a:t>100GHz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まで必要となる．</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プリント基板に高周波の信号をかけると、表皮効果により配線パターンのエッジの部分に電流が集中し、導体損が発生したり、基板材料では材料の特性により誘電体損が起きたりします。これらにより信号の減衰が大きくなります。</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一般的な電子機器の基板材料にはガラスエポキシ基板が使われていて</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latin typeface="メイリオ" panose="020B0604030504040204" pitchFamily="50" charset="-128"/>
                <a:ea typeface="メイリオ" panose="020B0604030504040204" pitchFamily="50" charset="-128"/>
              </a:rPr>
              <a:t>誘電体損の方が大きく影響する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ため、誘電体損の評価ができる複素誘電率を測定しました。</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FFFE09C2-3480-450C-72B3-FD65AC686755}"/>
              </a:ext>
            </a:extLst>
          </p:cNvPr>
          <p:cNvSpPr>
            <a:spLocks noGrp="1"/>
          </p:cNvSpPr>
          <p:nvPr>
            <p:ph type="sldNum" sz="quarter" idx="5"/>
          </p:nvPr>
        </p:nvSpPr>
        <p:spPr/>
        <p:txBody>
          <a:bodyPr/>
          <a:lstStyle/>
          <a:p>
            <a:fld id="{98A289E5-6892-4060-9AEE-DC6F44BBE860}" type="slidenum">
              <a:rPr kumimoji="1" lang="ja-JP" altLang="en-US" smtClean="0"/>
              <a:t>2</a:t>
            </a:fld>
            <a:endParaRPr kumimoji="1" lang="ja-JP" altLang="en-US"/>
          </a:p>
        </p:txBody>
      </p:sp>
    </p:spTree>
    <p:extLst>
      <p:ext uri="{BB962C8B-B14F-4D97-AF65-F5344CB8AC3E}">
        <p14:creationId xmlns:p14="http://schemas.microsoft.com/office/powerpoint/2010/main" val="4261876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波長が長くなると厚みの依存性が上がる</a:t>
            </a: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13</a:t>
            </a:fld>
            <a:endParaRPr kumimoji="1" lang="ja-JP" altLang="en-US"/>
          </a:p>
        </p:txBody>
      </p:sp>
    </p:spTree>
    <p:extLst>
      <p:ext uri="{BB962C8B-B14F-4D97-AF65-F5344CB8AC3E}">
        <p14:creationId xmlns:p14="http://schemas.microsoft.com/office/powerpoint/2010/main" val="27564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u="sng" dirty="0">
                <a:solidFill>
                  <a:srgbClr val="2F6BE6"/>
                </a:solidFill>
                <a:effectLst/>
                <a:latin typeface="Times New Roman" panose="02020603050405020304" pitchFamily="18" charset="0"/>
                <a:hlinkClick r:id="rId3"/>
              </a:rPr>
              <a:t>電場</a:t>
            </a:r>
            <a:r>
              <a:rPr lang="ja-JP" altLang="en-US" b="0" i="0" dirty="0">
                <a:solidFill>
                  <a:srgbClr val="1A1A1A"/>
                </a:solidFill>
                <a:effectLst/>
                <a:latin typeface="Times New Roman" panose="02020603050405020304" pitchFamily="18" charset="0"/>
              </a:rPr>
              <a:t>も</a:t>
            </a:r>
            <a:r>
              <a:rPr lang="ja-JP" altLang="en-US" b="0" i="0" u="sng" dirty="0">
                <a:solidFill>
                  <a:srgbClr val="2F6BE6"/>
                </a:solidFill>
                <a:effectLst/>
                <a:latin typeface="Times New Roman" panose="02020603050405020304" pitchFamily="18" charset="0"/>
                <a:hlinkClick r:id="rId4"/>
              </a:rPr>
              <a:t>磁場</a:t>
            </a:r>
            <a:r>
              <a:rPr lang="ja-JP" altLang="en-US" b="0" i="0" dirty="0">
                <a:solidFill>
                  <a:srgbClr val="1A1A1A"/>
                </a:solidFill>
                <a:effectLst/>
                <a:latin typeface="Times New Roman" panose="02020603050405020304" pitchFamily="18" charset="0"/>
              </a:rPr>
              <a:t>も伝播方向の</a:t>
            </a:r>
            <a:r>
              <a:rPr lang="ja-JP" altLang="en-US" b="0" i="0" u="sng" dirty="0">
                <a:solidFill>
                  <a:srgbClr val="2F6BE6"/>
                </a:solidFill>
                <a:effectLst/>
                <a:latin typeface="Times New Roman" panose="02020603050405020304" pitchFamily="18" charset="0"/>
                <a:hlinkClick r:id="rId5"/>
              </a:rPr>
              <a:t>成分</a:t>
            </a:r>
            <a:r>
              <a:rPr lang="ja-JP" altLang="en-US" b="0" i="0" dirty="0">
                <a:solidFill>
                  <a:srgbClr val="1A1A1A"/>
                </a:solidFill>
                <a:effectLst/>
                <a:latin typeface="Times New Roman" panose="02020603050405020304" pitchFamily="18" charset="0"/>
              </a:rPr>
              <a:t>が零で、互いに垂直に振動する</a:t>
            </a:r>
            <a:r>
              <a:rPr lang="ja-JP" altLang="en-US" b="0" i="0" u="sng" dirty="0">
                <a:solidFill>
                  <a:srgbClr val="2F6BE6"/>
                </a:solidFill>
                <a:effectLst/>
                <a:latin typeface="Times New Roman" panose="02020603050405020304" pitchFamily="18" charset="0"/>
                <a:hlinkClick r:id="rId6"/>
              </a:rPr>
              <a:t>電磁波</a:t>
            </a:r>
            <a:r>
              <a:rPr lang="ja-JP" altLang="en-US" b="0" i="0" dirty="0">
                <a:solidFill>
                  <a:srgbClr val="1A1A1A"/>
                </a:solidFill>
                <a:effectLst/>
                <a:latin typeface="Times New Roman" panose="02020603050405020304" pitchFamily="18" charset="0"/>
              </a:rPr>
              <a:t>。完全な</a:t>
            </a:r>
            <a:r>
              <a:rPr lang="ja-JP" altLang="en-US" b="0" i="0" u="sng" dirty="0">
                <a:solidFill>
                  <a:srgbClr val="2F6BE6"/>
                </a:solidFill>
                <a:effectLst/>
                <a:latin typeface="Times New Roman" panose="02020603050405020304" pitchFamily="18" charset="0"/>
                <a:hlinkClick r:id="rId7"/>
              </a:rPr>
              <a:t>横波</a:t>
            </a:r>
            <a:r>
              <a:rPr lang="ja-JP" altLang="en-US" b="0" i="0" dirty="0">
                <a:solidFill>
                  <a:srgbClr val="1A1A1A"/>
                </a:solidFill>
                <a:effectLst/>
                <a:latin typeface="Times New Roman" panose="02020603050405020304" pitchFamily="18" charset="0"/>
              </a:rPr>
              <a:t>であり、</a:t>
            </a:r>
            <a:r>
              <a:rPr lang="ja-JP" altLang="en-US" b="0" i="0" u="sng" dirty="0">
                <a:solidFill>
                  <a:srgbClr val="2F6BE6"/>
                </a:solidFill>
                <a:effectLst/>
                <a:latin typeface="Times New Roman" panose="02020603050405020304" pitchFamily="18" charset="0"/>
                <a:hlinkClick r:id="rId8"/>
              </a:rPr>
              <a:t>平面波</a:t>
            </a:r>
            <a:r>
              <a:rPr lang="ja-JP" altLang="en-US" b="0" i="0" dirty="0">
                <a:solidFill>
                  <a:srgbClr val="1A1A1A"/>
                </a:solidFill>
                <a:effectLst/>
                <a:latin typeface="Times New Roman" panose="02020603050405020304" pitchFamily="18" charset="0"/>
              </a:rPr>
              <a:t>となる</a:t>
            </a:r>
            <a:endParaRPr kumimoji="1" lang="ja-JP" altLang="en-US"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15</a:t>
            </a:fld>
            <a:endParaRPr kumimoji="1" lang="ja-JP" altLang="en-US"/>
          </a:p>
        </p:txBody>
      </p:sp>
    </p:spTree>
    <p:extLst>
      <p:ext uri="{BB962C8B-B14F-4D97-AF65-F5344CB8AC3E}">
        <p14:creationId xmlns:p14="http://schemas.microsoft.com/office/powerpoint/2010/main" val="3836091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a:ea typeface="游明朝"/>
              </a:rPr>
              <a:t>X=169.5で集光して280mmに集光する．これまでに-3dBになるように設計されている．</a:t>
            </a:r>
            <a:endParaRPr lang="ja-JP" altLang="en-US" sz="1800" dirty="0">
              <a:ea typeface="游明朝"/>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16</a:t>
            </a:fld>
            <a:endParaRPr kumimoji="1" lang="ja-JP" altLang="en-US"/>
          </a:p>
        </p:txBody>
      </p:sp>
    </p:spTree>
    <p:extLst>
      <p:ext uri="{BB962C8B-B14F-4D97-AF65-F5344CB8AC3E}">
        <p14:creationId xmlns:p14="http://schemas.microsoft.com/office/powerpoint/2010/main" val="2411440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ea typeface="游ゴシック"/>
              </a:rPr>
              <a:t>FR４基板の誘電率はフリースペース法という測定法で測定しました。フリースペース法では、VNAから発せられた電波をホーン</a:t>
            </a:r>
            <a:r>
              <a:rPr lang="ja-JP">
                <a:ea typeface="游ゴシック"/>
              </a:rPr>
              <a:t>アンテナで平面波にして、</a:t>
            </a:r>
            <a:r>
              <a:rPr lang="ja-JP" altLang="en-US">
                <a:ea typeface="游ゴシック"/>
              </a:rPr>
              <a:t>資料に入射します。入射された電波のうち、すべてが反対側に伝送されるわけではなく、一部は入社されたほうへと反射します。逆方向からも電波を入射し、その電波も伝送されたものと反射する電波に別れます。</a:t>
            </a:r>
            <a:endParaRPr lang="en-US" altLang="ja-JP">
              <a:ea typeface="游ゴシック"/>
            </a:endParaRPr>
          </a:p>
          <a:p>
            <a:r>
              <a:rPr lang="ja-JP" altLang="en-US">
                <a:latin typeface="游ゴシック"/>
                <a:ea typeface="游ゴシック"/>
                <a:cs typeface="Calibri"/>
              </a:rPr>
              <a:t>入社された電波と伝送された電波の比率。入射された電波と反射された電波の比率からSパラメータを算出します。算出されたSパラメータから誘電率をソフトウェア上で出すことができるのですが、厚さの値が必要なので、マイクロメーターで測っています</a:t>
            </a:r>
          </a:p>
          <a:p>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18</a:t>
            </a:fld>
            <a:endParaRPr kumimoji="1" lang="ja-JP" altLang="en-US"/>
          </a:p>
        </p:txBody>
      </p:sp>
    </p:spTree>
    <p:extLst>
      <p:ext uri="{BB962C8B-B14F-4D97-AF65-F5344CB8AC3E}">
        <p14:creationId xmlns:p14="http://schemas.microsoft.com/office/powerpoint/2010/main" val="754277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19</a:t>
            </a:fld>
            <a:endParaRPr kumimoji="1" lang="ja-JP" altLang="en-US"/>
          </a:p>
        </p:txBody>
      </p:sp>
    </p:spTree>
    <p:extLst>
      <p:ext uri="{BB962C8B-B14F-4D97-AF65-F5344CB8AC3E}">
        <p14:creationId xmlns:p14="http://schemas.microsoft.com/office/powerpoint/2010/main" val="598913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フリーㇲペース法を使う前は平衡円盤共振器法を使っていました。しかし、70GHz以上のところでの測定が困難になってしまったためフリースペース法で行うようになりました。</a:t>
            </a:r>
            <a:endParaRPr lang="en-US" altLang="ja-JP">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20</a:t>
            </a:fld>
            <a:endParaRPr kumimoji="1" lang="ja-JP" altLang="en-US"/>
          </a:p>
        </p:txBody>
      </p:sp>
    </p:spTree>
    <p:extLst>
      <p:ext uri="{BB962C8B-B14F-4D97-AF65-F5344CB8AC3E}">
        <p14:creationId xmlns:p14="http://schemas.microsoft.com/office/powerpoint/2010/main" val="1226809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近年，</a:t>
            </a:r>
            <a:r>
              <a:rPr lang="en-US" altLang="ja-JP" sz="1800" kern="100" dirty="0">
                <a:effectLst/>
                <a:latin typeface="Times New Roman" panose="02020603050405020304" pitchFamily="18" charset="0"/>
                <a:ea typeface="ＭＳ 明朝" panose="02020609040205080304" pitchFamily="17" charset="-128"/>
              </a:rPr>
              <a:t>AI</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やクラウドサービスなどで扱うデータ量が飛躍的に増えており，今後データセンターで扱う通信速度に</a:t>
            </a:r>
            <a:r>
              <a:rPr lang="en-US" altLang="ja-JP" sz="1800" kern="100" dirty="0">
                <a:effectLst/>
                <a:latin typeface="Times New Roman" panose="02020603050405020304" pitchFamily="18" charset="0"/>
                <a:ea typeface="ＭＳ 明朝" panose="02020609040205080304" pitchFamily="17" charset="-128"/>
              </a:rPr>
              <a:t>400Gbps</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が検討されている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400G</a:t>
            </a:r>
            <a:r>
              <a:rPr lang="en-US" altLang="ja-JP" sz="1800" kern="100" dirty="0">
                <a:effectLst/>
                <a:latin typeface="Times New Roman" panose="02020603050405020304" pitchFamily="18" charset="0"/>
                <a:ea typeface="ＭＳ 明朝" panose="02020609040205080304" pitchFamily="17" charset="-128"/>
              </a:rPr>
              <a:t>bps</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を実現しようとすると，最低でも</a:t>
            </a:r>
            <a:r>
              <a:rPr lang="en-US" altLang="ja-JP" sz="1800" kern="100" dirty="0">
                <a:effectLst/>
                <a:latin typeface="Times New Roman" panose="02020603050405020304" pitchFamily="18" charset="0"/>
                <a:ea typeface="ＭＳ 明朝" panose="02020609040205080304" pitchFamily="17" charset="-128"/>
              </a:rPr>
              <a:t>28GHz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のベースクロックが必要になる．三次高調波まで流すことを考えると，ハードウェアに求められる通信性能は</a:t>
            </a:r>
            <a:r>
              <a:rPr lang="en-US" altLang="ja-JP" sz="1800" kern="100" dirty="0">
                <a:effectLst/>
                <a:latin typeface="Times New Roman" panose="02020603050405020304" pitchFamily="18" charset="0"/>
                <a:ea typeface="ＭＳ 明朝" panose="02020609040205080304" pitchFamily="17" charset="-128"/>
              </a:rPr>
              <a:t>100GHz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まで必要となる．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高周</a:t>
            </a:r>
            <a:r>
              <a:rPr lang="en-US" altLang="ja-JP" sz="1800" kern="100" dirty="0">
                <a:effectLst/>
                <a:latin typeface="Times New Roman" panose="02020603050405020304" pitchFamily="18" charset="0"/>
                <a:ea typeface="ＭＳ 明朝" panose="02020609040205080304" pitchFamily="17" charset="-128"/>
              </a:rPr>
              <a:t>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帯では，銅箔の表皮効果による導体損と，誘電基板材料の誘電損失により，信号の減衰が大きくなる．</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それぞれの要素を細かくみる必要があるが、画一した評価方法はいまだない。本研究では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100GHz</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までの複素誘電率測定をするための、測定法の検討を目的としています。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21</a:t>
            </a:fld>
            <a:endParaRPr kumimoji="1" lang="ja-JP" altLang="en-US"/>
          </a:p>
        </p:txBody>
      </p:sp>
    </p:spTree>
    <p:extLst>
      <p:ext uri="{BB962C8B-B14F-4D97-AF65-F5344CB8AC3E}">
        <p14:creationId xmlns:p14="http://schemas.microsoft.com/office/powerpoint/2010/main" val="28826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dirty="0">
                    <a:latin typeface="Calibri"/>
                    <a:ea typeface="游ゴシック"/>
                    <a:cs typeface="Calibri"/>
                  </a:rPr>
                  <a:t>　</a:t>
                </a:r>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基板の比誘電率</a:t>
                </a:r>
                <a:r>
                  <a:rPr lang="en-US" altLang="ja-JP" sz="1800" kern="100" dirty="0">
                    <a:effectLst/>
                    <a:latin typeface="Symbol" panose="05050102010706020507" pitchFamily="18" charset="2"/>
                    <a:ea typeface="ＭＳ 明朝" panose="02020609040205080304" pitchFamily="17" charset="-128"/>
                    <a:cs typeface="Times New Roman" panose="02020603050405020304" pitchFamily="18" charset="0"/>
                  </a:rPr>
                  <a:t>e</a:t>
                </a:r>
                <a:r>
                  <a:rPr lang="en-US" altLang="ja-JP" sz="1800" i="1" kern="100" baseline="-250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は厚さごとに大きな差は見られず，約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であった．一方，</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の比誘電率はそれよりも</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はそこから</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に近い値になった．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60GHz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付近で特性に段差が現れるのは，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バンドと</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バンドの境目で差が生じたためである．</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26.5</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90 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帯において，比誘電率はほぼ一定となった．</a:t>
                </a:r>
                <a:r>
                  <a:rPr lang="ja-JP" altLang="ja-JP" sz="1800" kern="1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US" altLang="ja-JP" sz="1800" kern="100" dirty="0">
                  <a:effectLst/>
                  <a:latin typeface="Times" panose="02020603050405020304" pitchFamily="18" charset="0"/>
                  <a:ea typeface="Times New Roman" panose="02020603050405020304" pitchFamily="18" charset="0"/>
                  <a:cs typeface="Times New Roman" panose="02020603050405020304" pitchFamily="18" charset="0"/>
                </a:endParaRPr>
              </a:p>
              <a:p>
                <a:pPr indent="114300" algn="just">
                  <a:lnSpc>
                    <a:spcPts val="1400"/>
                  </a:lnSpc>
                </a:pPr>
                <a:r>
                  <a:rPr lang="ja-JP" altLang="en-US" sz="1800" kern="100" dirty="0">
                    <a:effectLst/>
                    <a:latin typeface="Times" panose="02020603050405020304" pitchFamily="18" charset="0"/>
                    <a:ea typeface="平成明朝"/>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基板の誘電損失も厚さごとに大きな差は見られず</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0.01</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近くの値になった．</a:t>
                </a:r>
                <a:endParaRPr lang="ja-JP" altLang="ja-JP" sz="1800" kern="100" dirty="0">
                  <a:effectLst/>
                  <a:latin typeface="Times" panose="02020603050405020304" pitchFamily="18" charset="0"/>
                  <a:ea typeface="平成明朝"/>
                  <a:cs typeface="Times New Roman" panose="02020603050405020304" pitchFamily="18" charset="0"/>
                </a:endParaRPr>
              </a:p>
              <a:p>
                <a:pPr indent="114300" algn="just">
                  <a:lnSpc>
                    <a:spcPts val="1400"/>
                  </a:lnSpc>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バンドで測定精度が落ちている．</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以下のところではポリカーボネートでもノイズによるばらつきがみられたが，基板材料では±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くらいのばらつきがあるのに対して．ポリカーボネートでは±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ほどの範囲でしかばらつきがないのがわかる．</a:t>
                </a:r>
                <a:endParaRPr lang="ja-JP" altLang="ja-JP" sz="1800" kern="100" dirty="0">
                  <a:effectLst/>
                  <a:latin typeface="Times" panose="02020603050405020304" pitchFamily="18" charset="0"/>
                  <a:ea typeface="平成明朝"/>
                  <a:cs typeface="Times New Roman" panose="02020603050405020304" pitchFamily="18" charset="0"/>
                </a:endParaRPr>
              </a:p>
              <a:p>
                <a:pPr algn="just">
                  <a:lnSpc>
                    <a:spcPts val="1400"/>
                  </a:lnSpc>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測定結果をみると、一定の規則性をもち，周波数が上がるにつれて，振幅が小さくなっている波形のようになっていることがわかる．また，ほかの基板と見比べてみると同じような形を示していることがわかる．対して，ポリカーボネートの誘電損失は違う形の波形をしている，薄い試料を測るときにはこのような波形が出てきて資料が厚くなるにつれて．フラットになっていくと予想した．</a:t>
                </a:r>
                <a:endParaRPr lang="ja-JP" altLang="ja-JP" sz="1800" kern="100" dirty="0">
                  <a:effectLst/>
                  <a:latin typeface="Times" panose="02020603050405020304" pitchFamily="18" charset="0"/>
                  <a:ea typeface="平成明朝"/>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ja-JP" sz="1800" kern="100" dirty="0">
                  <a:effectLst/>
                  <a:latin typeface="Times" panose="02020603050405020304" pitchFamily="18" charset="0"/>
                  <a:ea typeface="平成明朝"/>
                  <a:cs typeface="Times New Roman" panose="02020603050405020304" pitchFamily="18" charset="0"/>
                </a:endParaRPr>
              </a:p>
              <a:p>
                <a:endParaRPr lang="ja-JP" altLang="en-US" dirty="0">
                  <a:latin typeface="Calibri"/>
                  <a:ea typeface="游ゴシック"/>
                  <a:cs typeface="Calibri"/>
                </a:endParaRPr>
              </a:p>
            </p:txBody>
          </p:sp>
        </mc:Fallback>
      </mc:AlternateContent>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22</a:t>
            </a:fld>
            <a:endParaRPr kumimoji="1" lang="ja-JP" altLang="en-US"/>
          </a:p>
        </p:txBody>
      </p:sp>
    </p:spTree>
    <p:extLst>
      <p:ext uri="{BB962C8B-B14F-4D97-AF65-F5344CB8AC3E}">
        <p14:creationId xmlns:p14="http://schemas.microsoft.com/office/powerpoint/2010/main" val="241654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7DA04-BB0D-829F-FA73-5B2387F913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FA1AC4-5D04-E29E-D957-8DBB36D0D03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8B64292-925E-E179-7E63-27B78A89A5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代表的な複素誘電率の測定方法を次に示します。大きく分けて集中乗数法、反射伝送法、共振法の三種類の測定法があります。先行研究では高周波、低損失材料測定用の</a:t>
            </a:r>
            <a:r>
              <a:rPr kumimoji="1" lang="ja-JP" altLang="en-US" sz="1800" dirty="0"/>
              <a:t>平衡円盤型共振器法</a:t>
            </a:r>
            <a:r>
              <a:rPr kumimoji="1" lang="en-US" altLang="ja-JP" sz="1800" dirty="0"/>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BCDR</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の測定を行っていました。しかし</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４だとそんしつが大きくこの図の通り、６０</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GH</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ｚ以上のところで共振のピークがはっきりしていなくて、測定ができなくなってしまいました。</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そこで私は高周波の高損失材料の測定に適しているフリースペース法により測定をしました。</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これまでの研究では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４の複素誘電率は、</a:t>
            </a:r>
            <a:r>
              <a:rPr kumimoji="1" lang="ja-JP" altLang="en-US" sz="1800" dirty="0"/>
              <a:t>平衡円盤型共振器法、、以降</a:t>
            </a:r>
            <a:r>
              <a:rPr kumimoji="1" lang="en-US" altLang="ja-JP" sz="1800" dirty="0"/>
              <a:t>BCDR</a:t>
            </a:r>
            <a:r>
              <a:rPr kumimoji="1" lang="ja-JP" altLang="en-US" sz="1800" dirty="0"/>
              <a:t>といいますによって</a:t>
            </a:r>
            <a:r>
              <a:rPr kumimoji="1" lang="en-US" altLang="ja-JP" sz="1800" dirty="0"/>
              <a:t>FR-4</a:t>
            </a:r>
            <a:r>
              <a:rPr kumimoji="1" lang="ja-JP" altLang="en-US" sz="1800" dirty="0"/>
              <a:t>基板の測定を行って気ました。ＢＣＤＲは</a:t>
            </a:r>
            <a:r>
              <a:rPr kumimoji="1" lang="en-US" altLang="ja-JP" sz="1800" dirty="0"/>
              <a:t>GHz</a:t>
            </a:r>
            <a:r>
              <a:rPr kumimoji="1" lang="ja-JP" altLang="en-US" sz="1800" dirty="0"/>
              <a:t>帯での測定が可能なのです。</a:t>
            </a:r>
            <a:r>
              <a:rPr kumimoji="1" lang="en-US" altLang="ja-JP" sz="1800" dirty="0"/>
              <a:t>BCDR</a:t>
            </a:r>
            <a:r>
              <a:rPr kumimoji="1" lang="ja-JP" altLang="en-US" sz="1800" dirty="0"/>
              <a:t>は共振ピークから複素誘電率を測定することができます。この図は実際に</a:t>
            </a:r>
            <a:r>
              <a:rPr kumimoji="1" lang="en-US" altLang="ja-JP" sz="1800" dirty="0"/>
              <a:t>FR-4</a:t>
            </a:r>
            <a:r>
              <a:rPr kumimoji="1" lang="ja-JP" altLang="en-US" sz="1800" dirty="0"/>
              <a:t>基板を測定した結果です。</a:t>
            </a:r>
            <a:r>
              <a:rPr kumimoji="1" lang="en-US" altLang="ja-JP" sz="1800" dirty="0"/>
              <a:t>60GH</a:t>
            </a:r>
            <a:r>
              <a:rPr kumimoji="1" lang="ja-JP" altLang="en-US" sz="1800" dirty="0"/>
              <a:t>ｚ以下では共振ピークがよく出ているのですがそれより上の周波数になるとピークがよくたっていないことがわかります。これは</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誘電損失から導出される導電率</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が</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周波数に比例し，</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6</a:t>
            </a:r>
            <a:r>
              <a:rPr lang="en-US" altLang="ja-JP" sz="1800" kern="100" dirty="0">
                <a:effectLst/>
                <a:latin typeface="Times New Roman" panose="02020603050405020304" pitchFamily="18" charset="0"/>
                <a:ea typeface="ＭＳ 明朝" panose="02020609040205080304" pitchFamily="17" charset="-128"/>
              </a:rPr>
              <a:t>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以上では損失が大きくなるため，</a:t>
            </a:r>
            <a:r>
              <a:rPr lang="en-US" altLang="ja-JP" sz="1800" kern="100" dirty="0">
                <a:effectLst/>
                <a:latin typeface="Times New Roman" panose="02020603050405020304" pitchFamily="18" charset="0"/>
                <a:ea typeface="ＭＳ 明朝" panose="02020609040205080304" pitchFamily="17" charset="-128"/>
              </a:rPr>
              <a:t>BCDR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では測定できなかった</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と考えられます</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そのため今回は高周波かつ高損失材料の測定に適したフリースペース法を用いました。ここで複素誘電率とは次の式で表されます。この時の実部が比誘電率、虚部が誘電損失を表しています。</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a:extLst>
              <a:ext uri="{FF2B5EF4-FFF2-40B4-BE49-F238E27FC236}">
                <a16:creationId xmlns:a16="http://schemas.microsoft.com/office/drawing/2014/main" id="{2CFD414C-0C63-147A-0885-D5F1A9BC28C5}"/>
              </a:ext>
            </a:extLst>
          </p:cNvPr>
          <p:cNvSpPr>
            <a:spLocks noGrp="1"/>
          </p:cNvSpPr>
          <p:nvPr>
            <p:ph type="sldNum" sz="quarter" idx="5"/>
          </p:nvPr>
        </p:nvSpPr>
        <p:spPr/>
        <p:txBody>
          <a:bodyPr/>
          <a:lstStyle/>
          <a:p>
            <a:fld id="{98A289E5-6892-4060-9AEE-DC6F44BBE860}" type="slidenum">
              <a:rPr kumimoji="1" lang="ja-JP" altLang="en-US" smtClean="0"/>
              <a:t>3</a:t>
            </a:fld>
            <a:endParaRPr kumimoji="1" lang="ja-JP" altLang="en-US"/>
          </a:p>
        </p:txBody>
      </p:sp>
    </p:spTree>
    <p:extLst>
      <p:ext uri="{BB962C8B-B14F-4D97-AF65-F5344CB8AC3E}">
        <p14:creationId xmlns:p14="http://schemas.microsoft.com/office/powerpoint/2010/main" val="923460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今回の研究目的と研究内容です。目的は高損失材料の測定ができるフリースペース法を用いて、</a:t>
            </a:r>
            <a:r>
              <a:rPr kumimoji="1" lang="en-US" altLang="ja-JP" dirty="0"/>
              <a:t>100GHz</a:t>
            </a:r>
            <a:r>
              <a:rPr kumimoji="1" lang="ja-JP" altLang="en-US" dirty="0"/>
              <a:t>までの測定法について検討することです。</a:t>
            </a:r>
            <a:endParaRPr kumimoji="1" lang="en-US" altLang="ja-JP" dirty="0"/>
          </a:p>
          <a:p>
            <a:r>
              <a:rPr kumimoji="1" lang="ja-JP" altLang="en-US" dirty="0"/>
              <a:t>行ったことは</a:t>
            </a:r>
            <a:r>
              <a:rPr kumimoji="1" lang="en-US" altLang="ja-JP" dirty="0"/>
              <a:t>FR-4</a:t>
            </a:r>
            <a:r>
              <a:rPr kumimoji="1" lang="ja-JP" altLang="en-US" dirty="0"/>
              <a:t>基板をフリースペースで測定したのに加えて、パナソニックから発売されている低損失基板である</a:t>
            </a:r>
            <a:r>
              <a:rPr kumimoji="1" lang="en-US" altLang="ja-JP" dirty="0"/>
              <a:t>MEGTRON</a:t>
            </a:r>
            <a:r>
              <a:rPr kumimoji="1" lang="ja-JP" altLang="en-US" dirty="0"/>
              <a:t>も測定しました。</a:t>
            </a: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4</a:t>
            </a:fld>
            <a:endParaRPr kumimoji="1" lang="ja-JP" altLang="en-US"/>
          </a:p>
        </p:txBody>
      </p:sp>
    </p:spTree>
    <p:extLst>
      <p:ext uri="{BB962C8B-B14F-4D97-AF65-F5344CB8AC3E}">
        <p14:creationId xmlns:p14="http://schemas.microsoft.com/office/powerpoint/2010/main" val="2325144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B2432-AC08-F530-BB67-5BE41EB457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24EE7F-93FC-85B6-162B-3056B96D863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909CDFB2-33CD-AADB-4628-741674BD2B91}"/>
                  </a:ext>
                </a:extLst>
              </p:cNvPr>
              <p:cNvSpPr>
                <a:spLocks noGrp="1"/>
              </p:cNvSpPr>
              <p:nvPr>
                <p:ph type="body" idx="1"/>
              </p:nvPr>
            </p:nvSpPr>
            <p:spPr/>
            <p:txBody>
              <a:bodyPr/>
              <a:lstStyle/>
              <a:p>
                <a:r>
                  <a:rPr lang="ja-JP" altLang="en-US" dirty="0">
                    <a:latin typeface="Calibri"/>
                    <a:cs typeface="Calibri"/>
                  </a:rPr>
                  <a:t>まず複素誘電率について説明します。複素誘電率は次の式で表され</a:t>
                </a:r>
                <a14:m>
                  <m:oMath xmlns:m="http://schemas.openxmlformats.org/officeDocument/2006/math">
                    <m:sSubSup>
                      <m:sSubSupPr>
                        <m:ctrlPr>
                          <a:rPr lang="ja-JP" altLang="ja-JP" sz="1200" i="1" smtClean="0">
                            <a:effectLst/>
                            <a:latin typeface="Cambria Math" panose="02040503050406030204" pitchFamily="18" charset="0"/>
                            <a:ea typeface="Cambria Math" panose="02040503050406030204" pitchFamily="18" charset="0"/>
                          </a:rPr>
                        </m:ctrlPr>
                      </m:sSubSupPr>
                      <m:e>
                        <m:r>
                          <a:rPr lang="en-US" altLang="ja-JP" sz="12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12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12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r>
                      <a:rPr lang="ja-JP" altLang="en-US" sz="1200" i="1" kern="100">
                        <a:effectLst/>
                        <a:latin typeface="Cambria Math" panose="02040503050406030204" pitchFamily="18" charset="0"/>
                        <a:ea typeface="ＭＳ 明朝" panose="02020609040205080304" pitchFamily="17" charset="-128"/>
                        <a:cs typeface="Times New Roman" panose="02020603050405020304" pitchFamily="18" charset="0"/>
                      </a:rPr>
                      <m:t>が比誘電率、</m:t>
                    </m:r>
                    <m:sSubSup>
                      <m:sSubSupPr>
                        <m:ctrlPr>
                          <a:rPr lang="ja-JP" altLang="ja-JP" sz="1200" i="1">
                            <a:effectLst/>
                            <a:latin typeface="Cambria Math" panose="02040503050406030204" pitchFamily="18" charset="0"/>
                            <a:ea typeface="Cambria Math" panose="02040503050406030204" pitchFamily="18" charset="0"/>
                          </a:rPr>
                        </m:ctrlPr>
                      </m:sSubSupPr>
                      <m:e>
                        <m:r>
                          <a:rPr lang="en-US" altLang="ja-JP" sz="12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12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12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r>
                  <a:rPr lang="ja-JP" altLang="en-US" dirty="0">
                    <a:latin typeface="Calibri"/>
                    <a:cs typeface="Calibri"/>
                  </a:rPr>
                  <a:t>が誘電損失を表しています。これらはフリースペース法で測定しました。</a:t>
                </a:r>
                <a:endParaRPr lang="en-US" altLang="ja-JP" dirty="0">
                  <a:latin typeface="Calibri"/>
                  <a:cs typeface="Calibri"/>
                </a:endParaRPr>
              </a:p>
              <a:p>
                <a:r>
                  <a:rPr lang="ja-JP" altLang="en-US" dirty="0">
                    <a:latin typeface="Calibri"/>
                    <a:cs typeface="Calibri"/>
                  </a:rPr>
                  <a:t>　フリースペース法の測定原理はつぎのとおりです。ベクトルネットワークアナライザーから誘電体レンズ付きのホーンアンテナに信号を印加して、そこから電波を試料に照射します。試料からの反射波、透過波から複素誘電率を測定します。</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また、</a:t>
                </a:r>
                <a:r>
                  <a:rPr lang="en-US" altLang="ja-JP" sz="1800" kern="100" dirty="0">
                    <a:effectLst/>
                    <a:latin typeface="Times New Roman" panose="02020603050405020304" pitchFamily="18" charset="0"/>
                    <a:ea typeface="ＭＳ 明朝" panose="02020609040205080304" pitchFamily="17" charset="-128"/>
                  </a:rPr>
                  <a:t>26.5GHz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90GHz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帯の周波数帯毎に</a:t>
                </a:r>
                <a:r>
                  <a:rPr lang="en-US" altLang="ja-JP" sz="1800" kern="100" dirty="0">
                    <a:effectLst/>
                    <a:latin typeface="Times New Roman" panose="02020603050405020304" pitchFamily="18" charset="0"/>
                    <a:ea typeface="ＭＳ 明朝" panose="02020609040205080304" pitchFamily="17" charset="-128"/>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a:t>
                </a:r>
                <a:r>
                  <a:rPr lang="en-US" altLang="ja-JP" sz="1800" kern="100" dirty="0">
                    <a:effectLst/>
                    <a:latin typeface="Times New Roman" panose="02020603050405020304" pitchFamily="18" charset="0"/>
                    <a:ea typeface="ＭＳ 明朝" panose="02020609040205080304" pitchFamily="17" charset="-128"/>
                  </a:rPr>
                  <a:t>3</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つがあり，これらを付け替えることで広帯域での測定を実現し</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ました。</a:t>
                </a:r>
                <a:endParaRPr lang="en-US" altLang="ja-JP" dirty="0">
                  <a:latin typeface="Calibri"/>
                  <a:cs typeface="Calibri"/>
                </a:endParaRPr>
              </a:p>
            </p:txBody>
          </p:sp>
        </mc:Choice>
        <mc:Fallback xmlns="">
          <p:sp>
            <p:nvSpPr>
              <p:cNvPr id="3" name="ノート プレースホルダー 2">
                <a:extLst>
                  <a:ext uri="{FF2B5EF4-FFF2-40B4-BE49-F238E27FC236}">
                    <a16:creationId xmlns:a16="http://schemas.microsoft.com/office/drawing/2014/main" id="{909CDFB2-33CD-AADB-4628-741674BD2B91}"/>
                  </a:ext>
                </a:extLst>
              </p:cNvPr>
              <p:cNvSpPr>
                <a:spLocks noGrp="1"/>
              </p:cNvSpPr>
              <p:nvPr>
                <p:ph type="body" idx="1"/>
              </p:nvPr>
            </p:nvSpPr>
            <p:spPr/>
            <p:txBody>
              <a:bodyPr/>
              <a:lstStyle/>
              <a:p>
                <a:r>
                  <a:rPr lang="ja-JP" altLang="en-US" dirty="0">
                    <a:latin typeface="Calibri"/>
                    <a:cs typeface="Calibri"/>
                  </a:rPr>
                  <a:t>複素誘電率はこの式で表され</a:t>
                </a:r>
                <a:r>
                  <a:rPr lang="en-US"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en-US" sz="1200" i="0" kern="100">
                    <a:effectLst/>
                    <a:latin typeface="Cambria Math" panose="02040503050406030204" pitchFamily="18" charset="0"/>
                    <a:ea typeface="ＭＳ 明朝" panose="02020609040205080304" pitchFamily="17" charset="-128"/>
                    <a:cs typeface="Times New Roman" panose="02020603050405020304" pitchFamily="18" charset="0"/>
                  </a:rPr>
                  <a:t> が比誘電率、</a:t>
                </a:r>
                <a:r>
                  <a:rPr lang="en-US"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𝑗𝜀</a:t>
                </a:r>
                <a:r>
                  <a:rPr lang="ja-JP"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2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en-US" dirty="0">
                    <a:latin typeface="Calibri"/>
                    <a:cs typeface="Calibri"/>
                  </a:rPr>
                  <a:t>が誘電損失を表しています。これらはフリースペース法で測定しました。</a:t>
                </a:r>
                <a:endParaRPr lang="en-US" altLang="ja-JP" dirty="0">
                  <a:latin typeface="Calibri"/>
                  <a:cs typeface="Calibri"/>
                </a:endParaRPr>
              </a:p>
              <a:p>
                <a:r>
                  <a:rPr lang="ja-JP" altLang="en-US" dirty="0">
                    <a:latin typeface="Calibri"/>
                    <a:cs typeface="Calibri"/>
                  </a:rPr>
                  <a:t>　フリースペース法の測定原理はつぎのとおりです。ベクトルネットワークアナライザーから誘電体レンズ付きのホーンアンテナに信号を印加して、そこからミリ波帯電波を試料に照射します。試料からの反射波、透過波からＳパラメータを測定します。</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ホーンアンテナから照射されたミリ波電波は，試料面に対して垂直方向に照射されるため，測定される誘電率は電界の方向と同じ試料面に対して水平方向とな</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ります</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測定したＳパラメータからソフトウェアを使い、誘電率を算出します。</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また、</a:t>
                </a:r>
                <a:r>
                  <a:rPr lang="en-US" altLang="ja-JP" sz="1800" kern="100" dirty="0">
                    <a:effectLst/>
                    <a:latin typeface="Times New Roman" panose="02020603050405020304" pitchFamily="18" charset="0"/>
                    <a:ea typeface="ＭＳ 明朝" panose="02020609040205080304" pitchFamily="17" charset="-128"/>
                  </a:rPr>
                  <a:t>26.5GHz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90GHz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帯の周波数帯毎に</a:t>
                </a:r>
                <a:r>
                  <a:rPr lang="en-US" altLang="ja-JP" sz="1800" kern="100" dirty="0">
                    <a:effectLst/>
                    <a:latin typeface="Times New Roman" panose="02020603050405020304" pitchFamily="18" charset="0"/>
                    <a:ea typeface="ＭＳ 明朝" panose="02020609040205080304" pitchFamily="17" charset="-128"/>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a:t>
                </a:r>
                <a:r>
                  <a:rPr lang="en-US" altLang="ja-JP" sz="1800" kern="100" dirty="0">
                    <a:effectLst/>
                    <a:latin typeface="Times New Roman" panose="02020603050405020304" pitchFamily="18" charset="0"/>
                    <a:ea typeface="ＭＳ 明朝" panose="02020609040205080304" pitchFamily="17" charset="-128"/>
                  </a:rPr>
                  <a:t>3</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つがあり，これらを付け替えることで広帯域での測定を実現し</a:t>
                </a: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ました。</a:t>
                </a:r>
                <a:endParaRPr lang="en-US" altLang="ja-JP" dirty="0">
                  <a:latin typeface="Calibri"/>
                  <a:cs typeface="Calibri"/>
                </a:endParaRPr>
              </a:p>
            </p:txBody>
          </p:sp>
        </mc:Fallback>
      </mc:AlternateContent>
      <p:sp>
        <p:nvSpPr>
          <p:cNvPr id="4" name="スライド番号プレースホルダー 3">
            <a:extLst>
              <a:ext uri="{FF2B5EF4-FFF2-40B4-BE49-F238E27FC236}">
                <a16:creationId xmlns:a16="http://schemas.microsoft.com/office/drawing/2014/main" id="{566E22DF-29E6-5980-0BCE-A22040A78015}"/>
              </a:ext>
            </a:extLst>
          </p:cNvPr>
          <p:cNvSpPr>
            <a:spLocks noGrp="1"/>
          </p:cNvSpPr>
          <p:nvPr>
            <p:ph type="sldNum" sz="quarter" idx="5"/>
          </p:nvPr>
        </p:nvSpPr>
        <p:spPr/>
        <p:txBody>
          <a:bodyPr/>
          <a:lstStyle/>
          <a:p>
            <a:fld id="{98A289E5-6892-4060-9AEE-DC6F44BBE860}" type="slidenum">
              <a:rPr kumimoji="1" lang="ja-JP" altLang="en-US" smtClean="0"/>
              <a:t>5</a:t>
            </a:fld>
            <a:endParaRPr kumimoji="1" lang="ja-JP" altLang="en-US"/>
          </a:p>
        </p:txBody>
      </p:sp>
    </p:spTree>
    <p:extLst>
      <p:ext uri="{BB962C8B-B14F-4D97-AF65-F5344CB8AC3E}">
        <p14:creationId xmlns:p14="http://schemas.microsoft.com/office/powerpoint/2010/main" val="3966207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測定したものは表のとおりです。東芝ケミカルのものが</a:t>
            </a:r>
            <a:r>
              <a:rPr kumimoji="1" lang="en-US" altLang="ja-JP" dirty="0"/>
              <a:t>FR-4</a:t>
            </a:r>
            <a:r>
              <a:rPr kumimoji="1" lang="ja-JP" altLang="en-US" dirty="0"/>
              <a:t>基板であり、厚さは</a:t>
            </a:r>
            <a:r>
              <a:rPr kumimoji="1" lang="en-US" altLang="ja-JP" dirty="0"/>
              <a:t>0.3mm</a:t>
            </a:r>
            <a:r>
              <a:rPr kumimoji="1" lang="ja-JP" altLang="en-US" dirty="0"/>
              <a:t>、</a:t>
            </a:r>
            <a:r>
              <a:rPr kumimoji="1" lang="en-US" altLang="ja-JP" dirty="0"/>
              <a:t>0.4mm</a:t>
            </a:r>
            <a:r>
              <a:rPr kumimoji="1" lang="ja-JP" altLang="en-US" dirty="0"/>
              <a:t>、</a:t>
            </a:r>
            <a:r>
              <a:rPr kumimoji="1" lang="en-US" altLang="ja-JP" dirty="0"/>
              <a:t>0.5mm</a:t>
            </a:r>
            <a:r>
              <a:rPr kumimoji="1" lang="ja-JP" altLang="en-US" dirty="0"/>
              <a:t>の三つを図った。パナソニックの基板は</a:t>
            </a:r>
            <a:r>
              <a:rPr kumimoji="1" lang="en-US" altLang="ja-JP" dirty="0"/>
              <a:t>R-5775</a:t>
            </a:r>
            <a:r>
              <a:rPr kumimoji="1" lang="ja-JP" altLang="en-US" dirty="0"/>
              <a:t>が</a:t>
            </a:r>
            <a:r>
              <a:rPr kumimoji="1" lang="en-US" altLang="ja-JP" dirty="0"/>
              <a:t>MEGTRON6</a:t>
            </a:r>
            <a:r>
              <a:rPr kumimoji="1" lang="ja-JP" altLang="en-US" dirty="0"/>
              <a:t>、</a:t>
            </a:r>
            <a:r>
              <a:rPr kumimoji="1" lang="en-US" altLang="ja-JP" dirty="0"/>
              <a:t>R-5785</a:t>
            </a:r>
            <a:r>
              <a:rPr kumimoji="1" lang="ja-JP" altLang="en-US" dirty="0"/>
              <a:t>が</a:t>
            </a:r>
            <a:r>
              <a:rPr kumimoji="1" lang="en-US" altLang="ja-JP" dirty="0"/>
              <a:t>MRGTRON</a:t>
            </a:r>
            <a:r>
              <a:rPr kumimoji="1" lang="ja-JP" altLang="en-US" dirty="0"/>
              <a:t>７と呼ばれる、</a:t>
            </a:r>
            <a:r>
              <a:rPr kumimoji="1" lang="en-US" altLang="ja-JP" dirty="0"/>
              <a:t>20GHz</a:t>
            </a:r>
            <a:r>
              <a:rPr kumimoji="1" lang="ja-JP" altLang="en-US" dirty="0"/>
              <a:t>以上での使用を想定される低損失基板であり、それぞれ厚さ</a:t>
            </a:r>
            <a:r>
              <a:rPr kumimoji="1" lang="en-US" altLang="ja-JP" dirty="0"/>
              <a:t>0.</a:t>
            </a:r>
          </a:p>
          <a:p>
            <a:r>
              <a:rPr kumimoji="1" lang="en-US" altLang="ja-JP" dirty="0"/>
              <a:t>3mm</a:t>
            </a:r>
            <a:r>
              <a:rPr kumimoji="1" lang="ja-JP" altLang="en-US" dirty="0"/>
              <a:t>のものを測定しました。</a:t>
            </a:r>
            <a:endParaRPr kumimoji="1" lang="en-US" altLang="ja-JP" dirty="0"/>
          </a:p>
          <a:p>
            <a:r>
              <a:rPr kumimoji="1" lang="ja-JP" altLang="en-US" dirty="0"/>
              <a:t>また、測定精度確認のため厚さ</a:t>
            </a:r>
            <a:r>
              <a:rPr kumimoji="1" lang="en-US" altLang="ja-JP" dirty="0"/>
              <a:t>2mm</a:t>
            </a:r>
            <a:r>
              <a:rPr kumimoji="1" lang="ja-JP" altLang="en-US" dirty="0"/>
              <a:t>の標準校正用ポリカーボネートを測定しました。</a:t>
            </a:r>
            <a:endParaRPr kumimoji="1" lang="en-US" altLang="ja-JP" dirty="0"/>
          </a:p>
          <a:p>
            <a:endParaRPr kumimoji="1" lang="en-US" altLang="ja-JP" dirty="0"/>
          </a:p>
          <a:p>
            <a:r>
              <a:rPr kumimoji="1" lang="ja-JP" altLang="en-US" dirty="0"/>
              <a:t>耐久性熱伝導性価格が安いから、</a:t>
            </a:r>
            <a:endParaRPr kumimoji="1" lang="en-US" altLang="ja-JP" dirty="0"/>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6</a:t>
            </a:fld>
            <a:endParaRPr kumimoji="1" lang="ja-JP" altLang="en-US"/>
          </a:p>
        </p:txBody>
      </p:sp>
    </p:spTree>
    <p:extLst>
      <p:ext uri="{BB962C8B-B14F-4D97-AF65-F5344CB8AC3E}">
        <p14:creationId xmlns:p14="http://schemas.microsoft.com/office/powerpoint/2010/main" val="155014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D274E-855A-F365-2F3E-052592570B1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4AF63EA-BE8A-BADC-ED83-1B046C6C314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6FE46FCC-8594-37B9-4930-92A1DDCA1848}"/>
                  </a:ext>
                </a:extLst>
              </p:cNvPr>
              <p:cNvSpPr>
                <a:spLocks noGrp="1"/>
              </p:cNvSpPr>
              <p:nvPr>
                <p:ph type="body" idx="1"/>
              </p:nvPr>
            </p:nvSpPr>
            <p:spPr/>
            <p:txBody>
              <a:bodyPr/>
              <a:lstStyle/>
              <a:p>
                <a:r>
                  <a:rPr lang="ja-JP" altLang="en-US" dirty="0">
                    <a:latin typeface="Calibri"/>
                    <a:ea typeface="游ゴシック"/>
                    <a:cs typeface="Calibri"/>
                  </a:rPr>
                  <a:t> 測定結果は次のようになりました。このグラフは横軸が周波数で縦軸はそれぞれ比誘電率、誘電損失、左下は校正用ポリカーボネートの比誘電率と誘電損失を表しています。</a:t>
                </a:r>
                <a:endParaRPr lang="en-US" altLang="ja-JP" dirty="0">
                  <a:latin typeface="Calibri"/>
                  <a:ea typeface="游ゴシック"/>
                  <a:cs typeface="Calibri"/>
                </a:endParaRPr>
              </a:p>
              <a:p>
                <a:r>
                  <a:rPr lang="ja-JP" altLang="en-US" dirty="0">
                    <a:latin typeface="Calibri"/>
                    <a:ea typeface="游ゴシック"/>
                    <a:cs typeface="Calibri"/>
                  </a:rPr>
                  <a:t>　比誘電率の結果で</a:t>
                </a:r>
                <a:r>
                  <a:rPr lang="en-US" altLang="ja-JP" dirty="0">
                    <a:latin typeface="Calibri"/>
                    <a:ea typeface="游ゴシック"/>
                    <a:cs typeface="Calibri"/>
                  </a:rPr>
                  <a:t>FR-4</a:t>
                </a:r>
                <a:r>
                  <a:rPr lang="ja-JP" altLang="en-US" dirty="0">
                    <a:latin typeface="Calibri"/>
                    <a:ea typeface="游ゴシック"/>
                    <a:cs typeface="Calibri"/>
                  </a:rPr>
                  <a:t>は</a:t>
                </a:r>
                <a:r>
                  <a:rPr lang="en-US" altLang="ja-JP" dirty="0">
                    <a:latin typeface="Calibri"/>
                    <a:ea typeface="游ゴシック"/>
                    <a:cs typeface="Calibri"/>
                  </a:rPr>
                  <a:t>4.4</a:t>
                </a:r>
                <a:r>
                  <a:rPr lang="ja-JP" altLang="en-US" dirty="0">
                    <a:latin typeface="Calibri"/>
                    <a:ea typeface="游ゴシック"/>
                    <a:cs typeface="Calibri"/>
                  </a:rPr>
                  <a:t>くらいの値になりました、</a:t>
                </a:r>
                <a:r>
                  <a:rPr lang="en-US" altLang="ja-JP" dirty="0">
                    <a:latin typeface="Calibri"/>
                    <a:ea typeface="游ゴシック"/>
                    <a:cs typeface="Calibri"/>
                  </a:rPr>
                  <a:t>mEGTRon6</a:t>
                </a:r>
                <a:r>
                  <a:rPr lang="ja-JP" altLang="en-US" dirty="0">
                    <a:latin typeface="Calibri"/>
                    <a:ea typeface="游ゴシック"/>
                    <a:cs typeface="Calibri"/>
                  </a:rPr>
                  <a:t>は</a:t>
                </a:r>
                <a:r>
                  <a:rPr lang="en-US" altLang="ja-JP" dirty="0">
                    <a:latin typeface="Calibri"/>
                    <a:ea typeface="游ゴシック"/>
                    <a:cs typeface="Calibri"/>
                  </a:rPr>
                  <a:t>4</a:t>
                </a:r>
                <a:r>
                  <a:rPr lang="ja-JP" altLang="en-US" dirty="0">
                    <a:latin typeface="Calibri"/>
                    <a:ea typeface="游ゴシック"/>
                    <a:cs typeface="Calibri"/>
                  </a:rPr>
                  <a:t>くらいの値になり、</a:t>
                </a:r>
                <a:r>
                  <a:rPr lang="en-US" altLang="ja-JP" dirty="0">
                    <a:latin typeface="Calibri"/>
                    <a:ea typeface="游ゴシック"/>
                    <a:cs typeface="Calibri"/>
                  </a:rPr>
                  <a:t>MEGTRO</a:t>
                </a:r>
                <a:r>
                  <a:rPr lang="ja-JP" altLang="en-US" dirty="0">
                    <a:latin typeface="Calibri"/>
                    <a:ea typeface="游ゴシック"/>
                    <a:cs typeface="Calibri"/>
                  </a:rPr>
                  <a:t>ｎ７は</a:t>
                </a:r>
                <a:r>
                  <a:rPr lang="en-US" altLang="ja-JP" dirty="0">
                    <a:latin typeface="Calibri"/>
                    <a:ea typeface="游ゴシック"/>
                    <a:cs typeface="Calibri"/>
                  </a:rPr>
                  <a:t>3.4</a:t>
                </a:r>
                <a:r>
                  <a:rPr lang="ja-JP" altLang="en-US" dirty="0">
                    <a:latin typeface="Calibri"/>
                    <a:ea typeface="游ゴシック"/>
                    <a:cs typeface="Calibri"/>
                  </a:rPr>
                  <a:t>くらいになりました。</a:t>
                </a:r>
                <a:r>
                  <a:rPr lang="en-US" altLang="ja-JP" dirty="0">
                    <a:latin typeface="Calibri"/>
                    <a:ea typeface="游ゴシック"/>
                    <a:cs typeface="Calibri"/>
                  </a:rPr>
                  <a:t>60GHz</a:t>
                </a:r>
                <a:r>
                  <a:rPr lang="ja-JP" altLang="en-US" dirty="0">
                    <a:latin typeface="Calibri"/>
                    <a:ea typeface="游ゴシック"/>
                    <a:cs typeface="Calibri"/>
                  </a:rPr>
                  <a:t>付近で特性に差がみられたのは</a:t>
                </a:r>
                <a:r>
                  <a:rPr lang="en-US" altLang="ja-JP" dirty="0" err="1">
                    <a:latin typeface="Calibri"/>
                    <a:ea typeface="游ゴシック"/>
                    <a:cs typeface="Calibri"/>
                  </a:rPr>
                  <a:t>Ubanf</a:t>
                </a:r>
                <a:r>
                  <a:rPr lang="ja-JP" altLang="en-US" dirty="0">
                    <a:latin typeface="Calibri"/>
                    <a:ea typeface="游ゴシック"/>
                    <a:cs typeface="Calibri"/>
                  </a:rPr>
                  <a:t>と</a:t>
                </a:r>
                <a:r>
                  <a:rPr lang="en-US" altLang="ja-JP" dirty="0" err="1">
                    <a:latin typeface="Calibri"/>
                    <a:ea typeface="游ゴシック"/>
                    <a:cs typeface="Calibri"/>
                  </a:rPr>
                  <a:t>Eband</a:t>
                </a:r>
                <a:r>
                  <a:rPr lang="ja-JP" altLang="en-US" dirty="0">
                    <a:latin typeface="Calibri"/>
                    <a:ea typeface="游ゴシック"/>
                    <a:cs typeface="Calibri"/>
                  </a:rPr>
                  <a:t>の境目で差がみられたためである。</a:t>
                </a:r>
                <a:endParaRPr lang="en-US" altLang="ja-JP" dirty="0">
                  <a:latin typeface="Calibri"/>
                  <a:ea typeface="游ゴシック"/>
                  <a:cs typeface="Calibri"/>
                </a:endParaRPr>
              </a:p>
              <a:p>
                <a:r>
                  <a:rPr lang="ja-JP" altLang="en-US" dirty="0">
                    <a:latin typeface="Calibri"/>
                    <a:ea typeface="游ゴシック"/>
                    <a:cs typeface="Calibri"/>
                  </a:rPr>
                  <a:t>　　誘電損失も</a:t>
                </a:r>
                <a:r>
                  <a:rPr lang="en-US" altLang="ja-JP" dirty="0">
                    <a:latin typeface="Calibri"/>
                    <a:ea typeface="游ゴシック"/>
                    <a:cs typeface="Calibri"/>
                  </a:rPr>
                  <a:t>FR-4</a:t>
                </a:r>
                <a:r>
                  <a:rPr lang="ja-JP" altLang="en-US" dirty="0">
                    <a:latin typeface="Calibri"/>
                    <a:ea typeface="游ゴシック"/>
                    <a:cs typeface="Calibri"/>
                  </a:rPr>
                  <a:t>基板で厚さごとに大きな差は見られず</a:t>
                </a:r>
                <a:r>
                  <a:rPr lang="en-US" altLang="ja-JP" dirty="0">
                    <a:latin typeface="Calibri"/>
                    <a:ea typeface="游ゴシック"/>
                    <a:cs typeface="Calibri"/>
                  </a:rPr>
                  <a:t>0.08</a:t>
                </a:r>
                <a:r>
                  <a:rPr lang="ja-JP" altLang="en-US" dirty="0">
                    <a:latin typeface="Calibri"/>
                    <a:ea typeface="游ゴシック"/>
                    <a:cs typeface="Calibri"/>
                  </a:rPr>
                  <a:t>ほどになり、</a:t>
                </a:r>
                <a:r>
                  <a:rPr lang="en-US" altLang="ja-JP" dirty="0">
                    <a:latin typeface="Calibri"/>
                    <a:ea typeface="游ゴシック"/>
                    <a:cs typeface="Calibri"/>
                  </a:rPr>
                  <a:t>MEGTRON6</a:t>
                </a:r>
                <a:r>
                  <a:rPr lang="ja-JP" altLang="en-US" dirty="0">
                    <a:latin typeface="Calibri"/>
                    <a:ea typeface="游ゴシック"/>
                    <a:cs typeface="Calibri"/>
                  </a:rPr>
                  <a:t>は</a:t>
                </a:r>
                <a:r>
                  <a:rPr lang="en-US" altLang="ja-JP" dirty="0">
                    <a:latin typeface="Calibri"/>
                    <a:ea typeface="游ゴシック"/>
                    <a:cs typeface="Calibri"/>
                  </a:rPr>
                  <a:t>0.02</a:t>
                </a:r>
                <a:r>
                  <a:rPr lang="ja-JP" altLang="en-US" dirty="0">
                    <a:latin typeface="Calibri"/>
                    <a:ea typeface="游ゴシック"/>
                    <a:cs typeface="Calibri"/>
                  </a:rPr>
                  <a:t>くらいになり、</a:t>
                </a:r>
                <a:r>
                  <a:rPr lang="en-US" altLang="ja-JP" dirty="0">
                    <a:latin typeface="Calibri"/>
                    <a:ea typeface="游ゴシック"/>
                    <a:cs typeface="Calibri"/>
                  </a:rPr>
                  <a:t>7</a:t>
                </a:r>
                <a:r>
                  <a:rPr lang="ja-JP" altLang="en-US" dirty="0">
                    <a:latin typeface="Calibri"/>
                    <a:ea typeface="游ゴシック"/>
                    <a:cs typeface="Calibri"/>
                  </a:rPr>
                  <a:t>は</a:t>
                </a:r>
                <a:r>
                  <a:rPr lang="en-US" altLang="ja-JP" dirty="0">
                    <a:latin typeface="Calibri"/>
                    <a:ea typeface="游ゴシック"/>
                    <a:cs typeface="Calibri"/>
                  </a:rPr>
                  <a:t>0.01</a:t>
                </a:r>
                <a:r>
                  <a:rPr lang="ja-JP" altLang="en-US" dirty="0">
                    <a:latin typeface="Calibri"/>
                    <a:ea typeface="游ゴシック"/>
                    <a:cs typeface="Calibri"/>
                  </a:rPr>
                  <a:t>ほどになった。</a:t>
                </a:r>
                <a:r>
                  <a:rPr lang="en-US" altLang="ja-JP" dirty="0">
                    <a:latin typeface="Calibri"/>
                    <a:ea typeface="游ゴシック"/>
                    <a:cs typeface="Calibri"/>
                  </a:rPr>
                  <a:t>60GH</a:t>
                </a:r>
                <a:r>
                  <a:rPr lang="ja-JP" altLang="en-US" dirty="0">
                    <a:latin typeface="Calibri"/>
                    <a:ea typeface="游ゴシック"/>
                    <a:cs typeface="Calibri"/>
                  </a:rPr>
                  <a:t>ｚで段差がみられた理由は比誘電率と同じです。</a:t>
                </a:r>
                <a:endParaRPr lang="en-US" altLang="ja-JP" dirty="0">
                  <a:latin typeface="Calibri"/>
                  <a:ea typeface="游ゴシック"/>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Calibri"/>
                    <a:ea typeface="游ゴシック"/>
                    <a:cs typeface="Calibri"/>
                  </a:rPr>
                  <a:t>　</a:t>
                </a:r>
                <a:r>
                  <a:rPr lang="en-US" altLang="ja-JP" sz="1200" kern="100" dirty="0">
                    <a:effectLst/>
                    <a:latin typeface="Times New Roman" panose="02020603050405020304" pitchFamily="18" charset="0"/>
                    <a:ea typeface="ＭＳ 明朝" panose="02020609040205080304" pitchFamily="17" charset="-128"/>
                  </a:rPr>
                  <a:t>40GHz</a:t>
                </a:r>
                <a:r>
                  <a:rPr lang="ja-JP" altLang="ja-JP" sz="12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以下のところでは，</a:t>
                </a:r>
                <a:r>
                  <a:rPr lang="ja-JP" altLang="en-US" sz="1200" kern="100" dirty="0">
                    <a:effectLst/>
                    <a:latin typeface="Times New Roman" panose="02020603050405020304" pitchFamily="18" charset="0"/>
                    <a:ea typeface="ＭＳ 明朝" panose="02020609040205080304" pitchFamily="17" charset="-128"/>
                    <a:cs typeface="Times New Roman" panose="02020603050405020304" pitchFamily="18" charset="0"/>
                  </a:rPr>
                  <a:t>測定誤差によるブレが大きくなっていることがわかります</a:t>
                </a:r>
                <a:r>
                  <a:rPr lang="ja-JP" altLang="ja-JP" sz="12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en-US" sz="1200" kern="100" dirty="0">
                    <a:effectLst/>
                    <a:latin typeface="Times New Roman" panose="02020603050405020304" pitchFamily="18" charset="0"/>
                    <a:ea typeface="ＭＳ 明朝" panose="02020609040205080304" pitchFamily="17" charset="-128"/>
                    <a:cs typeface="Times New Roman" panose="02020603050405020304" pitchFamily="18" charset="0"/>
                  </a:rPr>
                  <a:t>対して、</a:t>
                </a:r>
                <a:r>
                  <a:rPr lang="en-US" altLang="ja-JP" dirty="0">
                    <a:latin typeface="Calibri"/>
                    <a:ea typeface="游ゴシック"/>
                    <a:cs typeface="Calibri"/>
                  </a:rPr>
                  <a:t>60GHz</a:t>
                </a:r>
                <a:r>
                  <a:rPr lang="ja-JP" altLang="en-US" dirty="0">
                    <a:latin typeface="Calibri"/>
                    <a:ea typeface="游ゴシック"/>
                    <a:cs typeface="Calibri"/>
                  </a:rPr>
                  <a:t>以上ではブレが小さく、測定が安定してるといえます。</a:t>
                </a:r>
                <a:endParaRPr lang="en-US" altLang="ja-JP" dirty="0">
                  <a:latin typeface="Calibri"/>
                  <a:ea typeface="游ゴシック"/>
                  <a:cs typeface="Calibri"/>
                </a:endParaRPr>
              </a:p>
              <a:p>
                <a:endParaRPr lang="ja-JP" altLang="en-US" dirty="0">
                  <a:latin typeface="Calibri"/>
                  <a:ea typeface="游ゴシック"/>
                  <a:cs typeface="Calibri"/>
                </a:endParaRPr>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基板の比誘電率</a:t>
                </a:r>
                <a:r>
                  <a:rPr lang="en-US" altLang="ja-JP" sz="1800" kern="100" dirty="0">
                    <a:effectLst/>
                    <a:latin typeface="Symbol" panose="05050102010706020507" pitchFamily="18" charset="2"/>
                    <a:ea typeface="ＭＳ 明朝" panose="02020609040205080304" pitchFamily="17" charset="-128"/>
                    <a:cs typeface="Times New Roman" panose="02020603050405020304" pitchFamily="18" charset="0"/>
                  </a:rPr>
                  <a:t>e</a:t>
                </a:r>
                <a:r>
                  <a:rPr lang="en-US" altLang="ja-JP" sz="1800" i="1" kern="100" baseline="-250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は厚さごとに大きな差は見られず，約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であった．一方，</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の比誘電率はそれよりも</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はそこから</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に近い値になった．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60GHz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付近で特性に段差が現れるのは，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バンドと</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バンドの境目で差が生じたためである．</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26.5</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90 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帯において，比誘電率はほぼ一定となった．</a:t>
                </a:r>
                <a:r>
                  <a:rPr lang="ja-JP" altLang="ja-JP" sz="1800" kern="1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US" altLang="ja-JP" sz="1800" kern="100" dirty="0">
                  <a:effectLst/>
                  <a:latin typeface="Times" panose="02020603050405020304" pitchFamily="18" charset="0"/>
                  <a:ea typeface="Times New Roman" panose="02020603050405020304" pitchFamily="18" charset="0"/>
                  <a:cs typeface="Times New Roman" panose="02020603050405020304" pitchFamily="18" charset="0"/>
                </a:endParaRPr>
              </a:p>
              <a:p>
                <a:pPr indent="114300" algn="just">
                  <a:lnSpc>
                    <a:spcPts val="1400"/>
                  </a:lnSpc>
                </a:pPr>
                <a:r>
                  <a:rPr lang="ja-JP" altLang="en-US" sz="1800" kern="100" dirty="0">
                    <a:effectLst/>
                    <a:latin typeface="Times" panose="02020603050405020304" pitchFamily="18" charset="0"/>
                    <a:ea typeface="平成明朝"/>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基板の誘電損失も厚さごとに大きな差は見られず</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0.01</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近くの値になった．</a:t>
                </a:r>
                <a:endParaRPr lang="ja-JP" altLang="ja-JP" sz="1800" kern="100" dirty="0">
                  <a:effectLst/>
                  <a:latin typeface="Times" panose="02020603050405020304" pitchFamily="18" charset="0"/>
                  <a:ea typeface="平成明朝"/>
                  <a:cs typeface="Times New Roman" panose="02020603050405020304" pitchFamily="18" charset="0"/>
                </a:endParaRPr>
              </a:p>
              <a:p>
                <a:pPr indent="114300" algn="just">
                  <a:lnSpc>
                    <a:spcPts val="1400"/>
                  </a:lnSpc>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バンドで測定精度が落ちている．</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以下のところではポリカーボネートでもノイズによるばらつきがみられたが，基板材料では±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くらいのばらつきがあるのに対して．ポリカーボネートでは±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ほどの範囲でしかばらつきがないのがわかる．</a:t>
                </a:r>
                <a:endParaRPr lang="ja-JP" altLang="ja-JP" sz="1800" kern="100" dirty="0">
                  <a:effectLst/>
                  <a:latin typeface="Times" panose="02020603050405020304" pitchFamily="18" charset="0"/>
                  <a:ea typeface="平成明朝"/>
                  <a:cs typeface="Times New Roman" panose="02020603050405020304" pitchFamily="18" charset="0"/>
                </a:endParaRPr>
              </a:p>
              <a:p>
                <a:pPr algn="just">
                  <a:lnSpc>
                    <a:spcPts val="1400"/>
                  </a:lnSpc>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測定結果をみると、一定の規則性をもち，周波数が上がるにつれて，振幅が小さくなっている波形のようになっていることがわかる．また，ほかの基板と見比べてみると同じような形を示していることがわかる．対して，ポリカーボネートの誘電損失は違う形の波形をしている，薄い試料を測るときにはこのような波形が出てきて資料が厚くなるにつれて．フラットになっていくと予想した．</a:t>
                </a:r>
                <a:endParaRPr lang="ja-JP" altLang="ja-JP" sz="1800" kern="100" dirty="0">
                  <a:effectLst/>
                  <a:latin typeface="Times" panose="02020603050405020304" pitchFamily="18" charset="0"/>
                  <a:ea typeface="平成明朝"/>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ja-JP" sz="1800" kern="100" dirty="0">
                  <a:effectLst/>
                  <a:latin typeface="Times" panose="02020603050405020304" pitchFamily="18" charset="0"/>
                  <a:ea typeface="平成明朝"/>
                  <a:cs typeface="Times New Roman" panose="02020603050405020304" pitchFamily="18" charset="0"/>
                </a:endParaRPr>
              </a:p>
              <a:p>
                <a:endParaRPr lang="ja-JP" altLang="en-US" dirty="0">
                  <a:latin typeface="Calibri"/>
                  <a:ea typeface="游ゴシック"/>
                  <a:cs typeface="Calibri"/>
                </a:endParaRPr>
              </a:p>
            </p:txBody>
          </p:sp>
        </mc:Fallback>
      </mc:AlternateContent>
      <p:sp>
        <p:nvSpPr>
          <p:cNvPr id="4" name="スライド番号プレースホルダー 3">
            <a:extLst>
              <a:ext uri="{FF2B5EF4-FFF2-40B4-BE49-F238E27FC236}">
                <a16:creationId xmlns:a16="http://schemas.microsoft.com/office/drawing/2014/main" id="{AF733AEF-5797-17D2-6870-391D06A37840}"/>
              </a:ext>
            </a:extLst>
          </p:cNvPr>
          <p:cNvSpPr>
            <a:spLocks noGrp="1"/>
          </p:cNvSpPr>
          <p:nvPr>
            <p:ph type="sldNum" sz="quarter" idx="5"/>
          </p:nvPr>
        </p:nvSpPr>
        <p:spPr/>
        <p:txBody>
          <a:bodyPr/>
          <a:lstStyle/>
          <a:p>
            <a:fld id="{98A289E5-6892-4060-9AEE-DC6F44BBE860}" type="slidenum">
              <a:rPr kumimoji="1" lang="ja-JP" altLang="en-US" smtClean="0"/>
              <a:t>7</a:t>
            </a:fld>
            <a:endParaRPr kumimoji="1" lang="ja-JP" altLang="en-US"/>
          </a:p>
        </p:txBody>
      </p:sp>
    </p:spTree>
    <p:extLst>
      <p:ext uri="{BB962C8B-B14F-4D97-AF65-F5344CB8AC3E}">
        <p14:creationId xmlns:p14="http://schemas.microsoft.com/office/powerpoint/2010/main" val="2785719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E7727-50B3-A52C-D13B-247DDDD163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E57D32-0D72-20F3-E355-485C1C1BD3F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1698678C-BF5F-6E30-F713-EFDD7054ED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左の図は誘電損失のグラフです。右は校正用ポリカの比誘電率と誘電損失のグラフです。</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みると、一定の規則性をもち，周波数が上がるにつれて，振幅が小さくなっている波形のようになっていることがわかる．また，ほかの基板と見比べてみると同じような形を示していることがわかる．対して，ポリカーボネートの誘電損失は違う形の波形をしている，薄い試料を測るときにはこのような波形が出てきて資料が厚くなるにつれて．フラットになっていくと予想した．</a:t>
                </a:r>
                <a:endParaRPr lang="ja-JP" altLang="ja-JP" sz="1800" kern="100" dirty="0">
                  <a:effectLst/>
                  <a:latin typeface="Times" panose="02020603050405020304" pitchFamily="18" charset="0"/>
                  <a:ea typeface="平成明朝"/>
                  <a:cs typeface="Times New Roman" panose="02020603050405020304" pitchFamily="18" charset="0"/>
                </a:endParaRPr>
              </a:p>
              <a:p>
                <a:endParaRPr lang="ja-JP" altLang="en-US" dirty="0">
                  <a:latin typeface="Calibri"/>
                  <a:ea typeface="游ゴシック"/>
                  <a:cs typeface="Calibri"/>
                </a:endParaRPr>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基板の比誘電率</a:t>
                </a:r>
                <a:r>
                  <a:rPr lang="en-US" altLang="ja-JP" sz="1800" kern="100" dirty="0">
                    <a:effectLst/>
                    <a:latin typeface="Symbol" panose="05050102010706020507" pitchFamily="18" charset="2"/>
                    <a:ea typeface="ＭＳ 明朝" panose="02020609040205080304" pitchFamily="17" charset="-128"/>
                    <a:cs typeface="Times New Roman" panose="02020603050405020304" pitchFamily="18" charset="0"/>
                  </a:rPr>
                  <a:t>e</a:t>
                </a:r>
                <a:r>
                  <a:rPr lang="en-US" altLang="ja-JP" sz="1800" i="1" kern="100" baseline="-250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は厚さごとに大きな差は見られず，約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であった．一方，</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の比誘電率はそれよりも</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はそこから</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ほど小さい約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3.4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に近い値になった．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60GHz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付近で特性に段差が現れるのは，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U</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バンドと</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E</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バンドの境目で差が生じたためである．</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26.5</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90 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帯において，比誘電率はほぼ一定となった．</a:t>
                </a:r>
                <a:r>
                  <a:rPr lang="ja-JP" altLang="ja-JP" sz="1800" kern="1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US" altLang="ja-JP" sz="1800" kern="100" dirty="0">
                  <a:effectLst/>
                  <a:latin typeface="Times" panose="02020603050405020304" pitchFamily="18" charset="0"/>
                  <a:ea typeface="Times New Roman" panose="02020603050405020304" pitchFamily="18" charset="0"/>
                  <a:cs typeface="Times New Roman" panose="02020603050405020304" pitchFamily="18" charset="0"/>
                </a:endParaRPr>
              </a:p>
              <a:p>
                <a:pPr indent="114300" algn="just">
                  <a:lnSpc>
                    <a:spcPts val="1400"/>
                  </a:lnSpc>
                </a:pPr>
                <a:r>
                  <a:rPr lang="ja-JP" altLang="en-US" sz="1800" kern="100" dirty="0">
                    <a:effectLst/>
                    <a:latin typeface="Times" panose="02020603050405020304" pitchFamily="18" charset="0"/>
                    <a:ea typeface="平成明朝"/>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基板の誘電損失も厚さごとに大きな差は見られず</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ほどになった．</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MEGTRON6</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はその約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付近の値になり，</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MEGTRON7</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基板の約</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1/8</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0.01</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近くの値になった．</a:t>
                </a:r>
                <a:endParaRPr lang="ja-JP" altLang="ja-JP" sz="1800" kern="100" dirty="0">
                  <a:effectLst/>
                  <a:latin typeface="Times" panose="02020603050405020304" pitchFamily="18" charset="0"/>
                  <a:ea typeface="平成明朝"/>
                  <a:cs typeface="Times New Roman" panose="02020603050405020304" pitchFamily="18" charset="0"/>
                </a:endParaRPr>
              </a:p>
              <a:p>
                <a:pPr indent="114300" algn="just">
                  <a:lnSpc>
                    <a:spcPts val="1400"/>
                  </a:lnSpc>
                </a:pP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R</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バンドで測定精度が落ちている．</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𝜀</a:t>
                </a:r>
                <a:r>
                  <a:rPr lang="ja-JP"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_</a:t>
                </a:r>
                <a:r>
                  <a:rPr lang="en-US" altLang="ja-JP" sz="1800" i="0" kern="100">
                    <a:effectLst/>
                    <a:latin typeface="Cambria Math" panose="02040503050406030204" pitchFamily="18" charset="0"/>
                    <a:ea typeface="ＭＳ 明朝" panose="02020609040205080304" pitchFamily="17" charset="-128"/>
                    <a:cs typeface="Times New Roman" panose="02020603050405020304" pitchFamily="18" charset="0"/>
                  </a:rPr>
                  <a:t>𝑟^′′</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40GHz</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以下のところではポリカーボネートでもノイズによるばらつきがみられたが，基板材料では±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くらいのばらつきがあるのに対して．ポリカーボネートでは±</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0.002</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ほどの範囲でしかばらつきがないのがわかる．</a:t>
                </a:r>
                <a:endParaRPr lang="ja-JP" altLang="ja-JP" sz="1800" kern="100" dirty="0">
                  <a:effectLst/>
                  <a:latin typeface="Times" panose="02020603050405020304" pitchFamily="18" charset="0"/>
                  <a:ea typeface="平成明朝"/>
                  <a:cs typeface="Times New Roman" panose="02020603050405020304" pitchFamily="18" charset="0"/>
                </a:endParaRPr>
              </a:p>
              <a:p>
                <a:pPr algn="just">
                  <a:lnSpc>
                    <a:spcPts val="1400"/>
                  </a:lnSpc>
                </a:pPr>
                <a:r>
                  <a:rPr lang="ja-JP" altLang="en-US" sz="1800" kern="100" dirty="0">
                    <a:effectLst/>
                    <a:latin typeface="Times New Roman" panose="02020603050405020304" pitchFamily="18" charset="0"/>
                    <a:ea typeface="ＭＳ 明朝" panose="02020609040205080304" pitchFamily="17" charset="-128"/>
                    <a:cs typeface="Times New Roman" panose="02020603050405020304" pitchFamily="18" charset="0"/>
                  </a:rPr>
                  <a:t>　</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FR-4</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基板の測定結果をみると、一定の規則性をもち，周波数が上がるにつれて，振幅が小さくなっている波形のようになっていることがわかる．また，ほかの基板と見比べてみると同じような形を示していることがわかる．対して，ポリカーボネートの誘電損失は違う形の波形をしている，薄い試料を測るときにはこのような波形が出てきて資料が厚くなるにつれて．フラットになっていくと予想した．</a:t>
                </a:r>
                <a:endParaRPr lang="ja-JP" altLang="ja-JP" sz="1800" kern="100" dirty="0">
                  <a:effectLst/>
                  <a:latin typeface="Times" panose="02020603050405020304" pitchFamily="18" charset="0"/>
                  <a:ea typeface="平成明朝"/>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ja-JP" sz="1800" kern="100" dirty="0">
                  <a:effectLst/>
                  <a:latin typeface="Times" panose="02020603050405020304" pitchFamily="18" charset="0"/>
                  <a:ea typeface="平成明朝"/>
                  <a:cs typeface="Times New Roman" panose="02020603050405020304" pitchFamily="18" charset="0"/>
                </a:endParaRPr>
              </a:p>
              <a:p>
                <a:endParaRPr lang="ja-JP" altLang="en-US" dirty="0">
                  <a:latin typeface="Calibri"/>
                  <a:ea typeface="游ゴシック"/>
                  <a:cs typeface="Calibri"/>
                </a:endParaRPr>
              </a:p>
            </p:txBody>
          </p:sp>
        </mc:Fallback>
      </mc:AlternateContent>
      <p:sp>
        <p:nvSpPr>
          <p:cNvPr id="4" name="スライド番号プレースホルダー 3">
            <a:extLst>
              <a:ext uri="{FF2B5EF4-FFF2-40B4-BE49-F238E27FC236}">
                <a16:creationId xmlns:a16="http://schemas.microsoft.com/office/drawing/2014/main" id="{C05723B7-8141-C5BE-E9BD-70EE4A20C441}"/>
              </a:ext>
            </a:extLst>
          </p:cNvPr>
          <p:cNvSpPr>
            <a:spLocks noGrp="1"/>
          </p:cNvSpPr>
          <p:nvPr>
            <p:ph type="sldNum" sz="quarter" idx="5"/>
          </p:nvPr>
        </p:nvSpPr>
        <p:spPr/>
        <p:txBody>
          <a:bodyPr/>
          <a:lstStyle/>
          <a:p>
            <a:fld id="{98A289E5-6892-4060-9AEE-DC6F44BBE860}" type="slidenum">
              <a:rPr kumimoji="1" lang="ja-JP" altLang="en-US" smtClean="0"/>
              <a:t>8</a:t>
            </a:fld>
            <a:endParaRPr kumimoji="1" lang="ja-JP" altLang="en-US"/>
          </a:p>
        </p:txBody>
      </p:sp>
    </p:spTree>
    <p:extLst>
      <p:ext uri="{BB962C8B-B14F-4D97-AF65-F5344CB8AC3E}">
        <p14:creationId xmlns:p14="http://schemas.microsoft.com/office/powerpoint/2010/main" val="315154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メイリオ"/>
                <a:ea typeface="メイリオ"/>
              </a:rPr>
              <a:t>・</a:t>
            </a:r>
            <a:r>
              <a:rPr lang="en-US" altLang="ja-JP" sz="1200" dirty="0">
                <a:latin typeface="メイリオ"/>
                <a:ea typeface="メイリオ"/>
              </a:rPr>
              <a:t>FR-</a:t>
            </a:r>
            <a:r>
              <a:rPr lang="ja-JP" altLang="en-US" sz="1200" dirty="0">
                <a:latin typeface="メイリオ"/>
                <a:ea typeface="メイリオ"/>
              </a:rPr>
              <a:t>４と</a:t>
            </a:r>
            <a:r>
              <a:rPr lang="en-US" altLang="ja-JP" sz="1200" dirty="0">
                <a:latin typeface="メイリオ"/>
                <a:ea typeface="メイリオ"/>
              </a:rPr>
              <a:t>MEGTRON</a:t>
            </a:r>
            <a:r>
              <a:rPr lang="ja-JP" altLang="en-US" sz="1200" dirty="0">
                <a:latin typeface="メイリオ"/>
                <a:ea typeface="メイリオ"/>
              </a:rPr>
              <a:t>をフリースペース法で測定した。</a:t>
            </a:r>
            <a:endParaRPr lang="en-US" altLang="ja-JP" sz="1200" dirty="0">
              <a:latin typeface="メイリオ"/>
              <a:ea typeface="メイリオ"/>
            </a:endParaRPr>
          </a:p>
          <a:p>
            <a:endParaRPr lang="en-US" altLang="ja-JP" dirty="0">
              <a:latin typeface="Calibri"/>
              <a:cs typeface="Calibri"/>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9</a:t>
            </a:fld>
            <a:endParaRPr kumimoji="1" lang="ja-JP" altLang="en-US"/>
          </a:p>
        </p:txBody>
      </p:sp>
    </p:spTree>
    <p:extLst>
      <p:ext uri="{BB962C8B-B14F-4D97-AF65-F5344CB8AC3E}">
        <p14:creationId xmlns:p14="http://schemas.microsoft.com/office/powerpoint/2010/main" val="164070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a typeface="游ゴシック"/>
              </a:rPr>
              <a:t>5G6G</a:t>
            </a:r>
            <a:r>
              <a:rPr lang="ja-JP" altLang="en-US" dirty="0">
                <a:ea typeface="游ゴシック"/>
              </a:rPr>
              <a:t>の普及により、すべてのものがインターネットとつながる</a:t>
            </a:r>
            <a:r>
              <a:rPr lang="en-US" altLang="ja-JP" dirty="0">
                <a:ea typeface="游ゴシック"/>
              </a:rPr>
              <a:t>IoE</a:t>
            </a:r>
            <a:r>
              <a:rPr lang="ja-JP" altLang="en-US" dirty="0">
                <a:ea typeface="游ゴシック"/>
              </a:rPr>
              <a:t>社会において、今後データ通信の高速化、大容量かがすすむといわれえています。</a:t>
            </a:r>
            <a:r>
              <a:rPr lang="en-US" altLang="ja-JP" dirty="0">
                <a:ea typeface="游ゴシック"/>
              </a:rPr>
              <a:t>IEEE</a:t>
            </a:r>
            <a:r>
              <a:rPr lang="ja-JP" altLang="en-US" dirty="0">
                <a:ea typeface="游ゴシック"/>
              </a:rPr>
              <a:t>では</a:t>
            </a:r>
            <a:r>
              <a:rPr lang="en-US" altLang="ja-JP" dirty="0">
                <a:ea typeface="游ゴシック"/>
              </a:rPr>
              <a:t>400Gbps</a:t>
            </a:r>
            <a:r>
              <a:rPr lang="ja-JP" altLang="en-US" dirty="0">
                <a:ea typeface="游ゴシック"/>
              </a:rPr>
              <a:t>の規格が検討されています。データは方形波で送られるのですが、</a:t>
            </a:r>
            <a:r>
              <a:rPr lang="en-US" altLang="ja-JP" dirty="0">
                <a:ea typeface="游ゴシック"/>
              </a:rPr>
              <a:t>1</a:t>
            </a:r>
            <a:r>
              <a:rPr lang="ja-JP" altLang="en-US" dirty="0">
                <a:ea typeface="游ゴシック"/>
              </a:rPr>
              <a:t>周期で</a:t>
            </a:r>
            <a:r>
              <a:rPr lang="en-US" altLang="ja-JP" dirty="0">
                <a:ea typeface="游ゴシック"/>
              </a:rPr>
              <a:t>2</a:t>
            </a:r>
            <a:r>
              <a:rPr lang="ja-JP" altLang="en-US" dirty="0">
                <a:ea typeface="游ゴシック"/>
              </a:rPr>
              <a:t>ビットのデータを送れるため、</a:t>
            </a:r>
            <a:r>
              <a:rPr lang="en-US" altLang="ja-JP" dirty="0">
                <a:ea typeface="游ゴシック"/>
              </a:rPr>
              <a:t>4</a:t>
            </a:r>
            <a:r>
              <a:rPr lang="ja-JP" altLang="en-US" dirty="0">
                <a:ea typeface="游ゴシック"/>
              </a:rPr>
              <a:t>回戦でデータを送るには</a:t>
            </a:r>
            <a:r>
              <a:rPr lang="en-US" altLang="ja-JP" dirty="0">
                <a:ea typeface="游ゴシック"/>
              </a:rPr>
              <a:t>50GHz</a:t>
            </a:r>
            <a:r>
              <a:rPr lang="ja-JP" altLang="en-US" dirty="0">
                <a:ea typeface="游ゴシック"/>
              </a:rPr>
              <a:t>が必要で、長距離の伝送用に</a:t>
            </a:r>
            <a:r>
              <a:rPr lang="en-US" altLang="ja-JP" dirty="0">
                <a:ea typeface="游ゴシック"/>
              </a:rPr>
              <a:t>8</a:t>
            </a:r>
            <a:r>
              <a:rPr lang="ja-JP" altLang="en-US" dirty="0">
                <a:ea typeface="游ゴシック"/>
              </a:rPr>
              <a:t>回戦にしても、</a:t>
            </a:r>
            <a:r>
              <a:rPr lang="en-US" altLang="ja-JP" dirty="0">
                <a:ea typeface="游ゴシック"/>
              </a:rPr>
              <a:t>28GHz</a:t>
            </a:r>
            <a:r>
              <a:rPr lang="ja-JP" altLang="en-US" dirty="0">
                <a:ea typeface="游ゴシック"/>
              </a:rPr>
              <a:t>まで必要です。さらに</a:t>
            </a:r>
            <a:r>
              <a:rPr lang="en-US" altLang="ja-JP" dirty="0">
                <a:ea typeface="游ゴシック"/>
              </a:rPr>
              <a:t>3ji</a:t>
            </a:r>
          </a:p>
          <a:p>
            <a:r>
              <a:rPr lang="ja-JP" altLang="en-US" dirty="0">
                <a:ea typeface="游ゴシック"/>
              </a:rPr>
              <a:t>の高調波まで流せるようにすると、</a:t>
            </a:r>
            <a:r>
              <a:rPr lang="en-US" altLang="ja-JP" dirty="0">
                <a:ea typeface="游ゴシック"/>
              </a:rPr>
              <a:t>84GHz</a:t>
            </a:r>
            <a:r>
              <a:rPr lang="ja-JP" altLang="en-US" dirty="0">
                <a:ea typeface="游ゴシック"/>
              </a:rPr>
              <a:t>まで流せる必要があります。よって基板材料には</a:t>
            </a:r>
            <a:r>
              <a:rPr lang="en-US" altLang="ja-JP" dirty="0">
                <a:ea typeface="游ゴシック"/>
              </a:rPr>
              <a:t>20~100GHz</a:t>
            </a:r>
            <a:r>
              <a:rPr lang="ja-JP" altLang="en-US" dirty="0">
                <a:ea typeface="游ゴシック"/>
              </a:rPr>
              <a:t>まで流せることが期待されています。</a:t>
            </a:r>
            <a:endParaRPr lang="en-US" altLang="ja-JP" dirty="0">
              <a:ea typeface="游ゴシック"/>
            </a:endParaRPr>
          </a:p>
        </p:txBody>
      </p:sp>
      <p:sp>
        <p:nvSpPr>
          <p:cNvPr id="4" name="スライド番号プレースホルダー 3"/>
          <p:cNvSpPr>
            <a:spLocks noGrp="1"/>
          </p:cNvSpPr>
          <p:nvPr>
            <p:ph type="sldNum" sz="quarter" idx="5"/>
          </p:nvPr>
        </p:nvSpPr>
        <p:spPr/>
        <p:txBody>
          <a:bodyPr/>
          <a:lstStyle/>
          <a:p>
            <a:fld id="{98A289E5-6892-4060-9AEE-DC6F44BBE860}" type="slidenum">
              <a:rPr kumimoji="1" lang="ja-JP" altLang="en-US" smtClean="0"/>
              <a:t>12</a:t>
            </a:fld>
            <a:endParaRPr kumimoji="1" lang="ja-JP" altLang="en-US"/>
          </a:p>
        </p:txBody>
      </p:sp>
    </p:spTree>
    <p:extLst>
      <p:ext uri="{BB962C8B-B14F-4D97-AF65-F5344CB8AC3E}">
        <p14:creationId xmlns:p14="http://schemas.microsoft.com/office/powerpoint/2010/main" val="1774743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jpeg"/><Relationship Id="rId7"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7.png"/><Relationship Id="rId7"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20.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hyperlink" Target="https://www.jemea.org/archives/bulletin/bulletin_3-1/3.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5.bin"/><Relationship Id="rId3" Type="http://schemas.openxmlformats.org/officeDocument/2006/relationships/image" Target="../media/image4.png"/><Relationship Id="rId7" Type="http://schemas.openxmlformats.org/officeDocument/2006/relationships/oleObject" Target="../embeddings/oleObject2.bin"/><Relationship Id="rId12" Type="http://schemas.openxmlformats.org/officeDocument/2006/relationships/image" Target="../media/image9.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8.wmf"/><Relationship Id="rId4" Type="http://schemas.openxmlformats.org/officeDocument/2006/relationships/image" Target="../media/image5.svg"/><Relationship Id="rId9" Type="http://schemas.openxmlformats.org/officeDocument/2006/relationships/oleObject" Target="../embeddings/oleObject3.bin"/><Relationship Id="rId14" Type="http://schemas.openxmlformats.org/officeDocument/2006/relationships/image" Target="../media/image10.wm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5143333"/>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dirty="0">
                <a:latin typeface="メイリオ"/>
                <a:ea typeface="メイリオ"/>
              </a:rPr>
              <a:t>E1-9 </a:t>
            </a:r>
            <a:r>
              <a:rPr lang="ja-JP" altLang="en-US" dirty="0">
                <a:latin typeface="メイリオ"/>
                <a:ea typeface="メイリオ"/>
              </a:rPr>
              <a:t>春日研究室　大日方快至</a:t>
            </a:r>
          </a:p>
        </p:txBody>
      </p:sp>
      <p:sp>
        <p:nvSpPr>
          <p:cNvPr id="4" name="タイトル 1">
            <a:extLst>
              <a:ext uri="{FF2B5EF4-FFF2-40B4-BE49-F238E27FC236}">
                <a16:creationId xmlns:a16="http://schemas.microsoft.com/office/drawing/2014/main" id="{7A41E55A-B2AD-0C73-8C4A-E2196C6B7F7F}"/>
              </a:ext>
            </a:extLst>
          </p:cNvPr>
          <p:cNvSpPr txBox="1">
            <a:spLocks/>
          </p:cNvSpPr>
          <p:nvPr/>
        </p:nvSpPr>
        <p:spPr>
          <a:xfrm>
            <a:off x="-5255" y="2863431"/>
            <a:ext cx="9144000" cy="11415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a:latin typeface="メイリオ"/>
                <a:ea typeface="メイリオ"/>
              </a:rPr>
              <a:t>フリースペース法による高速通信用基板</a:t>
            </a:r>
          </a:p>
          <a:p>
            <a:r>
              <a:rPr lang="ja-JP" altLang="en-US">
                <a:latin typeface="メイリオ"/>
                <a:ea typeface="メイリオ"/>
              </a:rPr>
              <a:t>材料の複素誘電率測定</a:t>
            </a:r>
            <a:endParaRPr lang="ja-JP"/>
          </a:p>
        </p:txBody>
      </p:sp>
    </p:spTree>
    <p:extLst>
      <p:ext uri="{BB962C8B-B14F-4D97-AF65-F5344CB8AC3E}">
        <p14:creationId xmlns:p14="http://schemas.microsoft.com/office/powerpoint/2010/main" val="294925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EDB66-ECFD-2AC7-A53B-EF33F184C50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DB84B0D4-FD1C-54C1-8E9F-DF0C1D87F5DC}"/>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2F6045-3DED-30A4-ECE0-65B0C5626CDD}"/>
              </a:ext>
            </a:extLst>
          </p:cNvPr>
          <p:cNvSpPr>
            <a:spLocks noGrp="1"/>
          </p:cNvSpPr>
          <p:nvPr>
            <p:ph type="sldNum" sz="quarter" idx="12"/>
          </p:nvPr>
        </p:nvSpPr>
        <p:spPr/>
        <p:txBody>
          <a:bodyPr/>
          <a:lstStyle/>
          <a:p>
            <a:fld id="{3F5D2A9A-4071-467B-9B65-922737739C90}" type="slidenum">
              <a:rPr kumimoji="1" lang="ja-JP" altLang="en-US" smtClean="0"/>
              <a:t>10</a:t>
            </a:fld>
            <a:endParaRPr kumimoji="1" lang="ja-JP" altLang="en-US"/>
          </a:p>
        </p:txBody>
      </p:sp>
    </p:spTree>
    <p:extLst>
      <p:ext uri="{BB962C8B-B14F-4D97-AF65-F5344CB8AC3E}">
        <p14:creationId xmlns:p14="http://schemas.microsoft.com/office/powerpoint/2010/main" val="267512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B553CF-F113-1C61-D78E-C03056B95D1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EEFA270-D8C0-17DC-07AB-A2F0E62AACBF}"/>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45CD095-B767-F2DF-D8AA-B45DDB6AA364}"/>
              </a:ext>
            </a:extLst>
          </p:cNvPr>
          <p:cNvSpPr>
            <a:spLocks noGrp="1"/>
          </p:cNvSpPr>
          <p:nvPr>
            <p:ph type="sldNum" sz="quarter" idx="12"/>
          </p:nvPr>
        </p:nvSpPr>
        <p:spPr/>
        <p:txBody>
          <a:bodyPr/>
          <a:lstStyle/>
          <a:p>
            <a:fld id="{3F5D2A9A-4071-467B-9B65-922737739C90}" type="slidenum">
              <a:rPr kumimoji="1" lang="ja-JP" altLang="en-US" smtClean="0"/>
              <a:t>11</a:t>
            </a:fld>
            <a:endParaRPr kumimoji="1" lang="ja-JP" altLang="en-US"/>
          </a:p>
        </p:txBody>
      </p:sp>
      <p:pic>
        <p:nvPicPr>
          <p:cNvPr id="7" name="図 6" descr="グラフ, 折れ線グラフ&#10;&#10;自動的に生成された説明">
            <a:extLst>
              <a:ext uri="{FF2B5EF4-FFF2-40B4-BE49-F238E27FC236}">
                <a16:creationId xmlns:a16="http://schemas.microsoft.com/office/drawing/2014/main" id="{5E3F9980-38C3-BC34-A905-DD788CA2687D}"/>
              </a:ext>
            </a:extLst>
          </p:cNvPr>
          <p:cNvPicPr>
            <a:picLocks noChangeAspect="1"/>
          </p:cNvPicPr>
          <p:nvPr/>
        </p:nvPicPr>
        <p:blipFill>
          <a:blip r:embed="rId2" cstate="print">
            <a:extLst>
              <a:ext uri="{28A0092B-C50C-407E-A947-70E740481C1C}">
                <a14:useLocalDpi xmlns:a14="http://schemas.microsoft.com/office/drawing/2010/main" val="0"/>
              </a:ext>
            </a:extLst>
          </a:blip>
          <a:srcRect t="8299"/>
          <a:stretch/>
        </p:blipFill>
        <p:spPr>
          <a:xfrm>
            <a:off x="3217290" y="2904282"/>
            <a:ext cx="4390029" cy="2439030"/>
          </a:xfrm>
          <a:prstGeom prst="rect">
            <a:avLst/>
          </a:prstGeom>
        </p:spPr>
      </p:pic>
      <p:sp>
        <p:nvSpPr>
          <p:cNvPr id="8" name="テキスト ボックス 7">
            <a:extLst>
              <a:ext uri="{FF2B5EF4-FFF2-40B4-BE49-F238E27FC236}">
                <a16:creationId xmlns:a16="http://schemas.microsoft.com/office/drawing/2014/main" id="{12B7852D-F071-A510-1296-33D83FB24B52}"/>
              </a:ext>
            </a:extLst>
          </p:cNvPr>
          <p:cNvSpPr txBox="1"/>
          <p:nvPr/>
        </p:nvSpPr>
        <p:spPr>
          <a:xfrm>
            <a:off x="4057595" y="5343312"/>
            <a:ext cx="2709418"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校正用ポリカのε`</a:t>
            </a:r>
            <a:r>
              <a:rPr lang="ja-JP" altLang="en-US" sz="1400" dirty="0">
                <a:latin typeface="メイリオ"/>
                <a:ea typeface="メイリオ"/>
              </a:rPr>
              <a:t>r と</a:t>
            </a:r>
            <a:r>
              <a:rPr lang="ja-JP" altLang="en-US" dirty="0">
                <a:latin typeface="メイリオ"/>
                <a:ea typeface="メイリオ"/>
              </a:rPr>
              <a:t>ε”</a:t>
            </a:r>
            <a:r>
              <a:rPr lang="ja-JP" altLang="en-US" sz="1400" dirty="0">
                <a:latin typeface="メイリオ"/>
                <a:ea typeface="メイリオ"/>
              </a:rPr>
              <a:t>r</a:t>
            </a:r>
            <a:endParaRPr lang="ja-JP" altLang="en-US" sz="1600" dirty="0">
              <a:latin typeface="メイリオ"/>
              <a:ea typeface="メイリオ"/>
            </a:endParaRPr>
          </a:p>
        </p:txBody>
      </p:sp>
    </p:spTree>
    <p:extLst>
      <p:ext uri="{BB962C8B-B14F-4D97-AF65-F5344CB8AC3E}">
        <p14:creationId xmlns:p14="http://schemas.microsoft.com/office/powerpoint/2010/main" val="138107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ADD34D-5A44-E049-DFB3-E09B90D31B63}"/>
              </a:ext>
            </a:extLst>
          </p:cNvPr>
          <p:cNvSpPr>
            <a:spLocks noGrp="1"/>
          </p:cNvSpPr>
          <p:nvPr>
            <p:ph type="title"/>
          </p:nvPr>
        </p:nvSpPr>
        <p:spPr/>
        <p:txBody>
          <a:bodyPr/>
          <a:lstStyle/>
          <a:p>
            <a:endParaRPr kumimoji="1" lang="ja-JP" altLang="en-US" sz="2800" dirty="0"/>
          </a:p>
        </p:txBody>
      </p:sp>
      <p:sp>
        <p:nvSpPr>
          <p:cNvPr id="7" name="矢印: 下 6">
            <a:extLst>
              <a:ext uri="{FF2B5EF4-FFF2-40B4-BE49-F238E27FC236}">
                <a16:creationId xmlns:a16="http://schemas.microsoft.com/office/drawing/2014/main" id="{A9E01175-D552-12FF-40B6-6BD679453FB7}"/>
              </a:ext>
            </a:extLst>
          </p:cNvPr>
          <p:cNvSpPr/>
          <p:nvPr/>
        </p:nvSpPr>
        <p:spPr>
          <a:xfrm rot="16200000">
            <a:off x="4280945" y="4603214"/>
            <a:ext cx="586315" cy="5469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F39BD6E-6C9C-9029-F732-7412984DE4FC}"/>
              </a:ext>
            </a:extLst>
          </p:cNvPr>
          <p:cNvSpPr txBox="1"/>
          <p:nvPr/>
        </p:nvSpPr>
        <p:spPr>
          <a:xfrm>
            <a:off x="272184" y="4382874"/>
            <a:ext cx="3803072" cy="1015663"/>
          </a:xfrm>
          <a:prstGeom prst="rect">
            <a:avLst/>
          </a:prstGeom>
          <a:noFill/>
        </p:spPr>
        <p:txBody>
          <a:bodyPr wrap="square" lIns="91440" tIns="45720" rIns="91440" bIns="45720" anchor="t">
            <a:spAutoFit/>
          </a:bodyPr>
          <a:lstStyle/>
          <a:p>
            <a:pPr algn="ctr"/>
            <a:r>
              <a:rPr kumimoji="1" lang="ja-JP" altLang="en-US" sz="2000" dirty="0">
                <a:latin typeface="メイリオ"/>
                <a:ea typeface="メイリオ"/>
              </a:rPr>
              <a:t>ベースクロックの</a:t>
            </a:r>
            <a:r>
              <a:rPr kumimoji="1" lang="en-US" altLang="ja-JP" sz="2000" dirty="0">
                <a:latin typeface="メイリオ"/>
                <a:ea typeface="メイリオ"/>
              </a:rPr>
              <a:t>28GHz</a:t>
            </a:r>
            <a:endParaRPr lang="en-US" altLang="ja-JP" sz="2000" dirty="0">
              <a:latin typeface="メイリオ"/>
              <a:ea typeface="メイリオ"/>
            </a:endParaRPr>
          </a:p>
          <a:p>
            <a:pPr algn="ctr"/>
            <a:r>
              <a:rPr lang="ja-JP" altLang="en-US" sz="2000" dirty="0">
                <a:latin typeface="メイリオ"/>
                <a:ea typeface="メイリオ"/>
              </a:rPr>
              <a:t>を伝送するためには</a:t>
            </a:r>
            <a:r>
              <a:rPr lang="en-US" altLang="ja-JP" sz="2000" dirty="0">
                <a:latin typeface="メイリオ"/>
                <a:ea typeface="メイリオ"/>
              </a:rPr>
              <a:t>3</a:t>
            </a:r>
            <a:r>
              <a:rPr lang="ja-JP" altLang="en-US" sz="2000" dirty="0">
                <a:latin typeface="メイリオ"/>
                <a:ea typeface="メイリオ"/>
              </a:rPr>
              <a:t>次高調波の</a:t>
            </a:r>
            <a:r>
              <a:rPr lang="en-US" altLang="ja-JP" sz="2000" dirty="0">
                <a:latin typeface="メイリオ"/>
                <a:ea typeface="メイリオ"/>
              </a:rPr>
              <a:t>84GHz</a:t>
            </a:r>
            <a:r>
              <a:rPr lang="ja-JP" altLang="en-US" sz="2000" dirty="0">
                <a:latin typeface="メイリオ"/>
                <a:ea typeface="メイリオ"/>
              </a:rPr>
              <a:t>まで必要</a:t>
            </a:r>
            <a:endParaRPr lang="en-US" altLang="ja-JP" sz="2000" dirty="0">
              <a:latin typeface="メイリオ"/>
              <a:ea typeface="メイリオ"/>
            </a:endParaRPr>
          </a:p>
        </p:txBody>
      </p:sp>
      <p:sp>
        <p:nvSpPr>
          <p:cNvPr id="21" name="テキスト ボックス 20">
            <a:extLst>
              <a:ext uri="{FF2B5EF4-FFF2-40B4-BE49-F238E27FC236}">
                <a16:creationId xmlns:a16="http://schemas.microsoft.com/office/drawing/2014/main" id="{55CA2FDD-5EE4-D7BD-B5CF-33DC5D128B2D}"/>
              </a:ext>
            </a:extLst>
          </p:cNvPr>
          <p:cNvSpPr txBox="1"/>
          <p:nvPr/>
        </p:nvSpPr>
        <p:spPr>
          <a:xfrm>
            <a:off x="5002722" y="4382497"/>
            <a:ext cx="3932987" cy="1015663"/>
          </a:xfrm>
          <a:prstGeom prst="rect">
            <a:avLst/>
          </a:prstGeom>
          <a:noFill/>
        </p:spPr>
        <p:txBody>
          <a:bodyPr wrap="square" lIns="91440" tIns="45720" rIns="91440" bIns="45720" anchor="t">
            <a:spAutoFit/>
          </a:bodyPr>
          <a:lstStyle/>
          <a:p>
            <a:pPr algn="ctr"/>
            <a:r>
              <a:rPr lang="ja-JP" altLang="en-US" sz="2000">
                <a:latin typeface="メイリオ"/>
                <a:ea typeface="メイリオ"/>
              </a:rPr>
              <a:t>基板</a:t>
            </a:r>
            <a:r>
              <a:rPr kumimoji="1" lang="ja-JP" altLang="en-US" sz="2000">
                <a:latin typeface="メイリオ"/>
                <a:ea typeface="メイリオ"/>
              </a:rPr>
              <a:t>に求められる通信帯域は</a:t>
            </a:r>
            <a:r>
              <a:rPr lang="en-US" altLang="ja-JP" sz="2000" dirty="0">
                <a:solidFill>
                  <a:srgbClr val="FF0000"/>
                </a:solidFill>
                <a:latin typeface="メイリオ"/>
                <a:ea typeface="メイリオ"/>
              </a:rPr>
              <a:t>20</a:t>
            </a:r>
            <a:r>
              <a:rPr lang="ja-JP" altLang="en-US" sz="2000">
                <a:solidFill>
                  <a:srgbClr val="FF0000"/>
                </a:solidFill>
                <a:latin typeface="メイリオ"/>
                <a:ea typeface="メイリオ"/>
              </a:rPr>
              <a:t>～</a:t>
            </a:r>
            <a:r>
              <a:rPr lang="en-US" altLang="ja-JP" sz="2000" dirty="0">
                <a:solidFill>
                  <a:srgbClr val="FF0000"/>
                </a:solidFill>
                <a:latin typeface="メイリオ"/>
                <a:ea typeface="メイリオ"/>
              </a:rPr>
              <a:t>100GHz</a:t>
            </a:r>
          </a:p>
          <a:p>
            <a:pPr algn="ctr"/>
            <a:r>
              <a:rPr lang="ja-JP" altLang="en-US" sz="2000" dirty="0">
                <a:latin typeface="メイリオ"/>
                <a:ea typeface="メイリオ"/>
              </a:rPr>
              <a:t>までが必要</a:t>
            </a:r>
            <a:endParaRPr lang="en-US" altLang="ja-JP" sz="2000">
              <a:latin typeface="メイリオ"/>
              <a:ea typeface="メイリオ"/>
            </a:endParaRPr>
          </a:p>
        </p:txBody>
      </p:sp>
      <p:sp>
        <p:nvSpPr>
          <p:cNvPr id="4" name="四角形: 角を丸くする 3">
            <a:extLst>
              <a:ext uri="{FF2B5EF4-FFF2-40B4-BE49-F238E27FC236}">
                <a16:creationId xmlns:a16="http://schemas.microsoft.com/office/drawing/2014/main" id="{B0EF7BF0-7441-6FC7-4E2E-2BBC9D87E08C}"/>
              </a:ext>
            </a:extLst>
          </p:cNvPr>
          <p:cNvSpPr/>
          <p:nvPr/>
        </p:nvSpPr>
        <p:spPr>
          <a:xfrm>
            <a:off x="787567" y="1200509"/>
            <a:ext cx="7770914" cy="2927354"/>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2400" dirty="0">
                <a:solidFill>
                  <a:schemeClr val="tx1"/>
                </a:solidFill>
                <a:latin typeface="メイリオ" panose="020B0604030504040204" pitchFamily="50" charset="-128"/>
                <a:ea typeface="メイリオ" panose="020B0604030504040204" pitchFamily="50" charset="-128"/>
              </a:rPr>
              <a:t>400Gbps</a:t>
            </a:r>
            <a:r>
              <a:rPr kumimoji="1" lang="ja-JP" altLang="en-US" sz="2400" dirty="0">
                <a:solidFill>
                  <a:schemeClr val="tx1"/>
                </a:solidFill>
                <a:latin typeface="メイリオ" panose="020B0604030504040204" pitchFamily="50" charset="-128"/>
                <a:ea typeface="メイリオ" panose="020B0604030504040204" pitchFamily="50" charset="-128"/>
              </a:rPr>
              <a:t>の実現</a:t>
            </a: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gn="ctr"/>
            <a:endParaRPr lang="en-US" altLang="ja-JP" sz="20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endParaRPr lang="en-US" altLang="ja-JP" sz="20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endParaRPr lang="en-US" altLang="ja-JP" sz="2000" dirty="0">
              <a:solidFill>
                <a:schemeClr val="tx1"/>
              </a:solidFill>
              <a:latin typeface="メイリオ" panose="020B0604030504040204" pitchFamily="50" charset="-128"/>
              <a:ea typeface="メイリオ" panose="020B0604030504040204" pitchFamily="50" charset="-128"/>
            </a:endParaRPr>
          </a:p>
          <a:p>
            <a:pPr algn="ctr"/>
            <a:endParaRPr kumimoji="1" lang="ja-JP" altLang="en-US" sz="2000" dirty="0">
              <a:solidFill>
                <a:schemeClr val="tx1"/>
              </a:solidFill>
              <a:latin typeface="メイリオ" panose="020B0604030504040204" pitchFamily="50" charset="-128"/>
              <a:ea typeface="メイリオ" panose="020B0604030504040204" pitchFamily="50" charset="-128"/>
            </a:endParaRPr>
          </a:p>
        </p:txBody>
      </p:sp>
      <p:pic>
        <p:nvPicPr>
          <p:cNvPr id="5" name="図 4" descr="ダイアグラム&#10;&#10;自動的に生成された説明">
            <a:extLst>
              <a:ext uri="{FF2B5EF4-FFF2-40B4-BE49-F238E27FC236}">
                <a16:creationId xmlns:a16="http://schemas.microsoft.com/office/drawing/2014/main" id="{AAF9BF95-A29A-84C6-0858-660D37A7F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454" y="1876714"/>
            <a:ext cx="2699014" cy="1399792"/>
          </a:xfrm>
          <a:prstGeom prst="rect">
            <a:avLst/>
          </a:prstGeom>
        </p:spPr>
      </p:pic>
      <p:sp>
        <p:nvSpPr>
          <p:cNvPr id="6" name="四角形: 角を丸くする 5">
            <a:extLst>
              <a:ext uri="{FF2B5EF4-FFF2-40B4-BE49-F238E27FC236}">
                <a16:creationId xmlns:a16="http://schemas.microsoft.com/office/drawing/2014/main" id="{B7F79BE7-7ED8-DE0F-ABD3-8FF60DAF3175}"/>
              </a:ext>
            </a:extLst>
          </p:cNvPr>
          <p:cNvSpPr/>
          <p:nvPr/>
        </p:nvSpPr>
        <p:spPr>
          <a:xfrm>
            <a:off x="653646" y="1010911"/>
            <a:ext cx="3028590" cy="400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2000" dirty="0">
                <a:effectLst/>
                <a:latin typeface="メイリオ" panose="020B0604030504040204" pitchFamily="50" charset="-128"/>
                <a:ea typeface="メイリオ" panose="020B0604030504040204" pitchFamily="50" charset="-128"/>
                <a:cs typeface="Times New Roman" panose="02020603050405020304" pitchFamily="18" charset="0"/>
              </a:rPr>
              <a:t>IEEE802.3bs</a:t>
            </a:r>
            <a:r>
              <a:rPr kumimoji="1" lang="ja-JP" altLang="en-US" sz="2000" dirty="0">
                <a:latin typeface="メイリオ" panose="020B0604030504040204" pitchFamily="50" charset="-128"/>
                <a:ea typeface="メイリオ" panose="020B0604030504040204" pitchFamily="50" charset="-128"/>
              </a:rPr>
              <a:t>での規格</a:t>
            </a:r>
          </a:p>
        </p:txBody>
      </p:sp>
      <p:sp>
        <p:nvSpPr>
          <p:cNvPr id="8" name="テキスト ボックス 4">
            <a:extLst>
              <a:ext uri="{FF2B5EF4-FFF2-40B4-BE49-F238E27FC236}">
                <a16:creationId xmlns:a16="http://schemas.microsoft.com/office/drawing/2014/main" id="{35D9DDEC-070D-692A-1F58-D73CE759A2D8}"/>
              </a:ext>
            </a:extLst>
          </p:cNvPr>
          <p:cNvSpPr txBox="1"/>
          <p:nvPr/>
        </p:nvSpPr>
        <p:spPr>
          <a:xfrm>
            <a:off x="1606392" y="3321772"/>
            <a:ext cx="2684519"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400" dirty="0">
                <a:latin typeface="メイリオ" panose="020B0604030504040204" pitchFamily="50" charset="-128"/>
                <a:ea typeface="メイリオ" panose="020B0604030504040204" pitchFamily="50" charset="-128"/>
              </a:rPr>
              <a:t>ベースクロックは</a:t>
            </a:r>
            <a:endParaRPr kumimoji="1" lang="en-US" altLang="ja-JP" sz="24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50GHz</a:t>
            </a:r>
            <a:r>
              <a:rPr lang="ja-JP" altLang="en-US" sz="2400" dirty="0">
                <a:latin typeface="メイリオ" panose="020B0604030504040204" pitchFamily="50" charset="-128"/>
                <a:ea typeface="メイリオ" panose="020B0604030504040204" pitchFamily="50" charset="-128"/>
              </a:rPr>
              <a:t>が必要</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14">
            <a:extLst>
              <a:ext uri="{FF2B5EF4-FFF2-40B4-BE49-F238E27FC236}">
                <a16:creationId xmlns:a16="http://schemas.microsoft.com/office/drawing/2014/main" id="{2DD427DA-8E83-3C59-14B0-A4B7F65A4E5B}"/>
              </a:ext>
            </a:extLst>
          </p:cNvPr>
          <p:cNvSpPr txBox="1"/>
          <p:nvPr/>
        </p:nvSpPr>
        <p:spPr>
          <a:xfrm>
            <a:off x="5943116" y="3393648"/>
            <a:ext cx="2285170" cy="76944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ベースクロックは</a:t>
            </a:r>
            <a:endParaRPr kumimoji="1" lang="en-US" altLang="ja-JP" sz="20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28GHz</a:t>
            </a:r>
            <a:r>
              <a:rPr lang="ja-JP" altLang="en-US" sz="2000" dirty="0">
                <a:latin typeface="メイリオ" panose="020B0604030504040204" pitchFamily="50" charset="-128"/>
                <a:ea typeface="メイリオ" panose="020B0604030504040204" pitchFamily="50" charset="-128"/>
              </a:rPr>
              <a:t>が必要</a:t>
            </a:r>
            <a:endParaRPr kumimoji="1" lang="ja-JP" altLang="en-US" sz="2000" dirty="0">
              <a:latin typeface="メイリオ" panose="020B0604030504040204" pitchFamily="50" charset="-128"/>
              <a:ea typeface="メイリオ" panose="020B0604030504040204" pitchFamily="50" charset="-128"/>
            </a:endParaRPr>
          </a:p>
        </p:txBody>
      </p:sp>
      <p:pic>
        <p:nvPicPr>
          <p:cNvPr id="12" name="図 11" descr="ダイアグラム&#10;&#10;中程度の精度で自動的に生成された説明">
            <a:extLst>
              <a:ext uri="{FF2B5EF4-FFF2-40B4-BE49-F238E27FC236}">
                <a16:creationId xmlns:a16="http://schemas.microsoft.com/office/drawing/2014/main" id="{D22C07AB-EAF1-8B8C-1613-5EF15B4CC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782" y="1740556"/>
            <a:ext cx="2684520" cy="1653092"/>
          </a:xfrm>
          <a:prstGeom prst="rect">
            <a:avLst/>
          </a:prstGeom>
        </p:spPr>
      </p:pic>
      <p:sp>
        <p:nvSpPr>
          <p:cNvPr id="15" name="テキスト ボックス 18">
            <a:extLst>
              <a:ext uri="{FF2B5EF4-FFF2-40B4-BE49-F238E27FC236}">
                <a16:creationId xmlns:a16="http://schemas.microsoft.com/office/drawing/2014/main" id="{2E2A05F3-BDD5-5917-DED7-C4242B7196F8}"/>
              </a:ext>
            </a:extLst>
          </p:cNvPr>
          <p:cNvSpPr txBox="1"/>
          <p:nvPr/>
        </p:nvSpPr>
        <p:spPr>
          <a:xfrm>
            <a:off x="4615132" y="1719065"/>
            <a:ext cx="1745188"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400" dirty="0">
                <a:latin typeface="メイリオ" panose="020B0604030504040204" pitchFamily="50" charset="-128"/>
                <a:ea typeface="メイリオ" panose="020B0604030504040204" pitchFamily="50" charset="-128"/>
              </a:rPr>
              <a:t>長距離</a:t>
            </a:r>
            <a:r>
              <a:rPr kumimoji="1" lang="ja-JP" altLang="en-US" sz="2000" dirty="0">
                <a:latin typeface="メイリオ" panose="020B0604030504040204" pitchFamily="50" charset="-128"/>
                <a:ea typeface="メイリオ" panose="020B0604030504040204" pitchFamily="50" charset="-128"/>
              </a:rPr>
              <a:t>では、</a:t>
            </a:r>
          </a:p>
        </p:txBody>
      </p:sp>
      <p:sp>
        <p:nvSpPr>
          <p:cNvPr id="17" name="矢印: 下 16">
            <a:extLst>
              <a:ext uri="{FF2B5EF4-FFF2-40B4-BE49-F238E27FC236}">
                <a16:creationId xmlns:a16="http://schemas.microsoft.com/office/drawing/2014/main" id="{8C15D384-1BC1-D393-DCBC-103142F0A435}"/>
              </a:ext>
            </a:extLst>
          </p:cNvPr>
          <p:cNvSpPr/>
          <p:nvPr/>
        </p:nvSpPr>
        <p:spPr>
          <a:xfrm>
            <a:off x="7645246" y="5120798"/>
            <a:ext cx="586315" cy="5469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065BA18-1D00-81A9-BF92-14A48BB326D6}"/>
              </a:ext>
            </a:extLst>
          </p:cNvPr>
          <p:cNvSpPr txBox="1"/>
          <p:nvPr/>
        </p:nvSpPr>
        <p:spPr>
          <a:xfrm>
            <a:off x="5002334" y="5719968"/>
            <a:ext cx="3803072" cy="707886"/>
          </a:xfrm>
          <a:prstGeom prst="rect">
            <a:avLst/>
          </a:prstGeom>
          <a:noFill/>
        </p:spPr>
        <p:txBody>
          <a:bodyPr wrap="square" lIns="91440" tIns="45720" rIns="91440" bIns="45720" anchor="t">
            <a:spAutoFit/>
          </a:bodyPr>
          <a:lstStyle/>
          <a:p>
            <a:pPr algn="ctr"/>
            <a:r>
              <a:rPr lang="en-US" altLang="ja-JP" sz="2000" dirty="0" err="1">
                <a:latin typeface="メイリオ"/>
                <a:ea typeface="メイリオ"/>
              </a:rPr>
              <a:t>低周波用の安価な基板でも工夫次第で使える</a:t>
            </a:r>
            <a:r>
              <a:rPr lang="en-US" altLang="ja-JP" sz="2000" dirty="0">
                <a:latin typeface="メイリオ"/>
                <a:ea typeface="メイリオ"/>
              </a:rPr>
              <a:t>？</a:t>
            </a:r>
          </a:p>
        </p:txBody>
      </p:sp>
    </p:spTree>
    <p:extLst>
      <p:ext uri="{BB962C8B-B14F-4D97-AF65-F5344CB8AC3E}">
        <p14:creationId xmlns:p14="http://schemas.microsoft.com/office/powerpoint/2010/main" val="567742807"/>
      </p:ext>
    </p:extLst>
  </p:cSld>
  <p:clrMapOvr>
    <a:masterClrMapping/>
  </p:clrMapOvr>
  <mc:AlternateContent xmlns:mc="http://schemas.openxmlformats.org/markup-compatibility/2006" xmlns:p14="http://schemas.microsoft.com/office/powerpoint/2010/main">
    <mc:Choice Requires="p14">
      <p:transition spd="slow" p14:dur="2000" advTm="62018"/>
    </mc:Choice>
    <mc:Fallback xmlns="">
      <p:transition spd="slow" advTm="620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645ABB-FABA-08AC-3129-CF1B49DDA7C8}"/>
              </a:ext>
            </a:extLst>
          </p:cNvPr>
          <p:cNvSpPr>
            <a:spLocks noGrp="1"/>
          </p:cNvSpPr>
          <p:nvPr>
            <p:ph type="sldNum" sz="quarter" idx="12"/>
          </p:nvPr>
        </p:nvSpPr>
        <p:spPr/>
        <p:txBody>
          <a:bodyPr/>
          <a:lstStyle/>
          <a:p>
            <a:fld id="{3F5D2A9A-4071-467B-9B65-922737739C90}" type="slidenum">
              <a:rPr kumimoji="1" lang="ja-JP" altLang="en-US" smtClean="0"/>
              <a:t>13</a:t>
            </a:fld>
            <a:endParaRPr kumimoji="1" lang="ja-JP" altLang="en-US"/>
          </a:p>
        </p:txBody>
      </p:sp>
      <p:pic>
        <p:nvPicPr>
          <p:cNvPr id="11" name="図 10" descr="グラフ, ヒストグラム&#10;&#10;自動的に生成された説明">
            <a:extLst>
              <a:ext uri="{FF2B5EF4-FFF2-40B4-BE49-F238E27FC236}">
                <a16:creationId xmlns:a16="http://schemas.microsoft.com/office/drawing/2014/main" id="{53ACC557-80E2-276F-C4F7-DAF62CE527BD}"/>
              </a:ext>
            </a:extLst>
          </p:cNvPr>
          <p:cNvPicPr>
            <a:picLocks noChangeAspect="1"/>
          </p:cNvPicPr>
          <p:nvPr/>
        </p:nvPicPr>
        <p:blipFill>
          <a:blip r:embed="rId3">
            <a:extLst>
              <a:ext uri="{28A0092B-C50C-407E-A947-70E740481C1C}">
                <a14:useLocalDpi xmlns:a14="http://schemas.microsoft.com/office/drawing/2010/main" val="0"/>
              </a:ext>
            </a:extLst>
          </a:blip>
          <a:srcRect t="4482"/>
          <a:stretch/>
        </p:blipFill>
        <p:spPr bwMode="auto">
          <a:xfrm>
            <a:off x="-3086109" y="384082"/>
            <a:ext cx="6820723" cy="4885899"/>
          </a:xfrm>
          <a:prstGeom prst="rect">
            <a:avLst/>
          </a:prstGeom>
          <a:noFill/>
          <a:ln>
            <a:noFill/>
          </a:ln>
        </p:spPr>
      </p:pic>
      <p:pic>
        <p:nvPicPr>
          <p:cNvPr id="12" name="図 11" descr="グラフ, 折れ線グラフ&#10;&#10;自動的に生成された説明">
            <a:extLst>
              <a:ext uri="{FF2B5EF4-FFF2-40B4-BE49-F238E27FC236}">
                <a16:creationId xmlns:a16="http://schemas.microsoft.com/office/drawing/2014/main" id="{B3AB50AC-19DC-A68C-14AC-DFD94AA21747}"/>
              </a:ext>
            </a:extLst>
          </p:cNvPr>
          <p:cNvPicPr>
            <a:picLocks noChangeAspect="1"/>
          </p:cNvPicPr>
          <p:nvPr/>
        </p:nvPicPr>
        <p:blipFill>
          <a:blip r:embed="rId4" cstate="print">
            <a:extLst>
              <a:ext uri="{28A0092B-C50C-407E-A947-70E740481C1C}">
                <a14:useLocalDpi xmlns:a14="http://schemas.microsoft.com/office/drawing/2010/main" val="0"/>
              </a:ext>
            </a:extLst>
          </a:blip>
          <a:srcRect t="8299"/>
          <a:stretch/>
        </p:blipFill>
        <p:spPr>
          <a:xfrm>
            <a:off x="9504679" y="3806315"/>
            <a:ext cx="4918424" cy="2732598"/>
          </a:xfrm>
          <a:prstGeom prst="rect">
            <a:avLst/>
          </a:prstGeom>
        </p:spPr>
      </p:pic>
      <p:grpSp>
        <p:nvGrpSpPr>
          <p:cNvPr id="16" name="グループ化 15">
            <a:extLst>
              <a:ext uri="{FF2B5EF4-FFF2-40B4-BE49-F238E27FC236}">
                <a16:creationId xmlns:a16="http://schemas.microsoft.com/office/drawing/2014/main" id="{2C38509A-2873-239B-7906-A2349F430F28}"/>
              </a:ext>
            </a:extLst>
          </p:cNvPr>
          <p:cNvGrpSpPr/>
          <p:nvPr/>
        </p:nvGrpSpPr>
        <p:grpSpPr>
          <a:xfrm>
            <a:off x="3795672" y="693431"/>
            <a:ext cx="5348328" cy="4267200"/>
            <a:chOff x="1157702" y="-811147"/>
            <a:chExt cx="7256047" cy="5886450"/>
          </a:xfrm>
        </p:grpSpPr>
        <p:grpSp>
          <p:nvGrpSpPr>
            <p:cNvPr id="15" name="グループ化 14">
              <a:extLst>
                <a:ext uri="{FF2B5EF4-FFF2-40B4-BE49-F238E27FC236}">
                  <a16:creationId xmlns:a16="http://schemas.microsoft.com/office/drawing/2014/main" id="{39FB92BF-9E5D-EC82-95FF-7AD81A6E781F}"/>
                </a:ext>
              </a:extLst>
            </p:cNvPr>
            <p:cNvGrpSpPr/>
            <p:nvPr/>
          </p:nvGrpSpPr>
          <p:grpSpPr>
            <a:xfrm>
              <a:off x="1157702" y="-811147"/>
              <a:ext cx="7256047" cy="5886450"/>
              <a:chOff x="1703802" y="-674623"/>
              <a:chExt cx="7256047" cy="5886450"/>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618DB79-7106-2CC9-2333-426F68949180}"/>
                      </a:ext>
                    </a:extLst>
                  </p:cNvPr>
                  <p:cNvSpPr txBox="1"/>
                  <p:nvPr/>
                </p:nvSpPr>
                <p:spPr>
                  <a:xfrm rot="5400000">
                    <a:off x="1600899" y="2309011"/>
                    <a:ext cx="790582" cy="58477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ja-JP" altLang="ja-JP" sz="3200" i="1" smtClean="0">
                                  <a:effectLst/>
                                  <a:latin typeface="Cambria Math" panose="02040503050406030204" pitchFamily="18" charset="0"/>
                                  <a:ea typeface="Cambria Math" panose="02040503050406030204" pitchFamily="18" charset="0"/>
                                </a:rPr>
                              </m:ctrlPr>
                            </m:sSubSupPr>
                            <m:e>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m:oMathPara>
                    </a14:m>
                    <a:endParaRPr lang="ja-JP" altLang="en-US" dirty="0">
                      <a:latin typeface="メイリオ"/>
                      <a:ea typeface="メイリオ"/>
                    </a:endParaRPr>
                  </a:p>
                </p:txBody>
              </p:sp>
            </mc:Choice>
            <mc:Fallback xmlns="">
              <p:sp>
                <p:nvSpPr>
                  <p:cNvPr id="7" name="テキスト ボックス 6">
                    <a:extLst>
                      <a:ext uri="{FF2B5EF4-FFF2-40B4-BE49-F238E27FC236}">
                        <a16:creationId xmlns:a16="http://schemas.microsoft.com/office/drawing/2014/main" id="{F618DB79-7106-2CC9-2333-426F68949180}"/>
                      </a:ext>
                    </a:extLst>
                  </p:cNvPr>
                  <p:cNvSpPr txBox="1">
                    <a:spLocks noRot="1" noChangeAspect="1" noMove="1" noResize="1" noEditPoints="1" noAdjustHandles="1" noChangeArrowheads="1" noChangeShapeType="1" noTextEdit="1"/>
                  </p:cNvSpPr>
                  <p:nvPr/>
                </p:nvSpPr>
                <p:spPr>
                  <a:xfrm rot="5400000">
                    <a:off x="1600899" y="2309011"/>
                    <a:ext cx="790582" cy="584775"/>
                  </a:xfrm>
                  <a:prstGeom prst="rect">
                    <a:avLst/>
                  </a:prstGeom>
                  <a:blipFill>
                    <a:blip r:embed="rId5"/>
                    <a:stretch>
                      <a:fillRect l="-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7CFAB91-9099-25D9-8757-8617928DC6DD}"/>
                      </a:ext>
                    </a:extLst>
                  </p:cNvPr>
                  <p:cNvSpPr txBox="1"/>
                  <p:nvPr/>
                </p:nvSpPr>
                <p:spPr>
                  <a:xfrm rot="5400000">
                    <a:off x="8272171" y="2728622"/>
                    <a:ext cx="790582" cy="58477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ja-JP" altLang="ja-JP" sz="3200" i="1" smtClean="0">
                                  <a:effectLst/>
                                  <a:latin typeface="Cambria Math" panose="02040503050406030204" pitchFamily="18" charset="0"/>
                                  <a:ea typeface="Cambria Math" panose="02040503050406030204" pitchFamily="18" charset="0"/>
                                </a:rPr>
                              </m:ctrlPr>
                            </m:sSubSupPr>
                            <m:e>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32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m:oMathPara>
                    </a14:m>
                    <a:endParaRPr lang="ja-JP" altLang="en-US" dirty="0">
                      <a:latin typeface="メイリオ"/>
                      <a:ea typeface="メイリオ"/>
                    </a:endParaRPr>
                  </a:p>
                </p:txBody>
              </p:sp>
            </mc:Choice>
            <mc:Fallback xmlns="">
              <p:sp>
                <p:nvSpPr>
                  <p:cNvPr id="8" name="テキスト ボックス 7">
                    <a:extLst>
                      <a:ext uri="{FF2B5EF4-FFF2-40B4-BE49-F238E27FC236}">
                        <a16:creationId xmlns:a16="http://schemas.microsoft.com/office/drawing/2014/main" id="{47CFAB91-9099-25D9-8757-8617928DC6DD}"/>
                      </a:ext>
                    </a:extLst>
                  </p:cNvPr>
                  <p:cNvSpPr txBox="1">
                    <a:spLocks noRot="1" noChangeAspect="1" noMove="1" noResize="1" noEditPoints="1" noAdjustHandles="1" noChangeArrowheads="1" noChangeShapeType="1" noTextEdit="1"/>
                  </p:cNvSpPr>
                  <p:nvPr/>
                </p:nvSpPr>
                <p:spPr>
                  <a:xfrm rot="5400000">
                    <a:off x="8272171" y="2728622"/>
                    <a:ext cx="790582" cy="584775"/>
                  </a:xfrm>
                  <a:prstGeom prst="rect">
                    <a:avLst/>
                  </a:prstGeom>
                  <a:blipFill>
                    <a:blip r:embed="rId6"/>
                    <a:stretch>
                      <a:fillRect l="-10959"/>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FDDE7327-6C95-D16E-1CD9-76D3ABEFF040}"/>
                  </a:ext>
                </a:extLst>
              </p:cNvPr>
              <p:cNvPicPr>
                <a:picLocks noChangeAspect="1"/>
              </p:cNvPicPr>
              <p:nvPr/>
            </p:nvPicPr>
            <p:blipFill>
              <a:blip r:embed="rId7"/>
              <a:stretch>
                <a:fillRect/>
              </a:stretch>
            </p:blipFill>
            <p:spPr>
              <a:xfrm>
                <a:off x="2205741" y="-674623"/>
                <a:ext cx="6276975" cy="5886450"/>
              </a:xfrm>
              <a:prstGeom prst="rect">
                <a:avLst/>
              </a:prstGeom>
            </p:spPr>
          </p:pic>
        </p:gr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4082D5D-E6A8-F91A-2A6F-F92851D81A04}"/>
                    </a:ext>
                  </a:extLst>
                </p:cNvPr>
                <p:cNvSpPr txBox="1"/>
                <p:nvPr/>
              </p:nvSpPr>
              <p:spPr>
                <a:xfrm>
                  <a:off x="5985377" y="3005912"/>
                  <a:ext cx="1355273" cy="954106"/>
                </a:xfrm>
                <a:prstGeom prst="rect">
                  <a:avLst/>
                </a:prstGeom>
                <a:noFill/>
              </p:spPr>
              <p:txBody>
                <a:bodyPr wrap="square">
                  <a:spAutoFit/>
                </a:bodyPr>
                <a:lstStyle/>
                <a:p>
                  <a:r>
                    <a:rPr lang="en-US" altLang="ja-JP" sz="2800" b="1" dirty="0">
                      <a:solidFill>
                        <a:srgbClr val="FF0000"/>
                      </a:solidFill>
                    </a:rPr>
                    <a:t>―</a:t>
                  </a:r>
                  <a14:m>
                    <m:oMath xmlns:m="http://schemas.openxmlformats.org/officeDocument/2006/math">
                      <m:sSubSup>
                        <m:sSubSupPr>
                          <m:ctrlPr>
                            <a:rPr lang="ja-JP" altLang="ja-JP" sz="2800" i="1" smtClean="0">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endParaRPr lang="en-US" altLang="ja-JP" sz="2800" dirty="0"/>
                </a:p>
                <a:p>
                  <a:r>
                    <a:rPr lang="en-US" altLang="ja-JP" sz="2800" b="1" dirty="0">
                      <a:solidFill>
                        <a:schemeClr val="accent1"/>
                      </a:solidFill>
                    </a:rPr>
                    <a:t>―</a:t>
                  </a:r>
                  <a14:m>
                    <m:oMath xmlns:m="http://schemas.openxmlformats.org/officeDocument/2006/math">
                      <m:sSubSup>
                        <m:sSubSupPr>
                          <m:ctrlPr>
                            <a:rPr lang="ja-JP" altLang="ja-JP" sz="2800" i="1" smtClean="0">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endParaRPr lang="ja-JP" altLang="en-US" sz="2800" dirty="0"/>
                </a:p>
              </p:txBody>
            </p:sp>
          </mc:Choice>
          <mc:Fallback xmlns="">
            <p:sp>
              <p:nvSpPr>
                <p:cNvPr id="10" name="テキスト ボックス 9">
                  <a:extLst>
                    <a:ext uri="{FF2B5EF4-FFF2-40B4-BE49-F238E27FC236}">
                      <a16:creationId xmlns:a16="http://schemas.microsoft.com/office/drawing/2014/main" id="{64082D5D-E6A8-F91A-2A6F-F92851D81A04}"/>
                    </a:ext>
                  </a:extLst>
                </p:cNvPr>
                <p:cNvSpPr txBox="1">
                  <a:spLocks noRot="1" noChangeAspect="1" noMove="1" noResize="1" noEditPoints="1" noAdjustHandles="1" noChangeArrowheads="1" noChangeShapeType="1" noTextEdit="1"/>
                </p:cNvSpPr>
                <p:nvPr/>
              </p:nvSpPr>
              <p:spPr>
                <a:xfrm>
                  <a:off x="5985377" y="3005912"/>
                  <a:ext cx="1355273" cy="954106"/>
                </a:xfrm>
                <a:prstGeom prst="rect">
                  <a:avLst/>
                </a:prstGeom>
                <a:blipFill>
                  <a:blip r:embed="rId8"/>
                  <a:stretch>
                    <a:fillRect l="-12195" t="-9735" b="-61947"/>
                  </a:stretch>
                </a:blipFill>
              </p:spPr>
              <p:txBody>
                <a:bodyPr/>
                <a:lstStyle/>
                <a:p>
                  <a:r>
                    <a:rPr lang="ja-JP" altLang="en-US">
                      <a:noFill/>
                    </a:rPr>
                    <a:t> </a:t>
                  </a:r>
                </a:p>
              </p:txBody>
            </p:sp>
          </mc:Fallback>
        </mc:AlternateContent>
      </p:grpSp>
      <p:sp>
        <p:nvSpPr>
          <p:cNvPr id="17" name="テキスト ボックス 16">
            <a:extLst>
              <a:ext uri="{FF2B5EF4-FFF2-40B4-BE49-F238E27FC236}">
                <a16:creationId xmlns:a16="http://schemas.microsoft.com/office/drawing/2014/main" id="{00DDF113-E0A4-6FC6-BAFD-53E1937C5FA7}"/>
              </a:ext>
            </a:extLst>
          </p:cNvPr>
          <p:cNvSpPr txBox="1"/>
          <p:nvPr/>
        </p:nvSpPr>
        <p:spPr>
          <a:xfrm>
            <a:off x="5023841" y="5196462"/>
            <a:ext cx="3191611"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altLang="ja-JP" dirty="0">
                <a:latin typeface="メイリオ"/>
                <a:ea typeface="メイリオ"/>
              </a:rPr>
              <a:t>1.6</a:t>
            </a:r>
            <a:r>
              <a:rPr lang="ja-JP" altLang="en-US" dirty="0">
                <a:latin typeface="メイリオ"/>
                <a:ea typeface="メイリオ"/>
              </a:rPr>
              <a:t>ｍｍの</a:t>
            </a:r>
            <a:r>
              <a:rPr lang="en-US" altLang="ja-JP" dirty="0">
                <a:latin typeface="メイリオ"/>
                <a:ea typeface="メイリオ"/>
              </a:rPr>
              <a:t>FR-4</a:t>
            </a:r>
            <a:r>
              <a:rPr lang="ja-JP" altLang="en-US" dirty="0">
                <a:latin typeface="メイリオ"/>
                <a:ea typeface="メイリオ"/>
              </a:rPr>
              <a:t>の測定結果</a:t>
            </a:r>
            <a:endParaRPr lang="en-US" altLang="ja-JP" dirty="0">
              <a:latin typeface="メイリオ"/>
              <a:ea typeface="メイリオ"/>
            </a:endParaRPr>
          </a:p>
        </p:txBody>
      </p:sp>
    </p:spTree>
    <p:extLst>
      <p:ext uri="{BB962C8B-B14F-4D97-AF65-F5344CB8AC3E}">
        <p14:creationId xmlns:p14="http://schemas.microsoft.com/office/powerpoint/2010/main" val="2188363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F811D-2704-E0EB-D0C9-233371E170D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73BF2E55-49CA-B3EA-70A1-5C8278E2EED7}"/>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B2A783C-EEF0-8A48-159B-8A126BA27C70}"/>
              </a:ext>
            </a:extLst>
          </p:cNvPr>
          <p:cNvSpPr>
            <a:spLocks noGrp="1"/>
          </p:cNvSpPr>
          <p:nvPr>
            <p:ph type="sldNum" sz="quarter" idx="12"/>
          </p:nvPr>
        </p:nvSpPr>
        <p:spPr/>
        <p:txBody>
          <a:bodyPr/>
          <a:lstStyle/>
          <a:p>
            <a:fld id="{3F5D2A9A-4071-467B-9B65-922737739C90}" type="slidenum">
              <a:rPr kumimoji="1" lang="ja-JP" altLang="en-US" smtClean="0"/>
              <a:t>14</a:t>
            </a:fld>
            <a:endParaRPr kumimoji="1" lang="ja-JP" altLang="en-US"/>
          </a:p>
        </p:txBody>
      </p:sp>
      <p:grpSp>
        <p:nvGrpSpPr>
          <p:cNvPr id="30" name="グループ化 29">
            <a:extLst>
              <a:ext uri="{FF2B5EF4-FFF2-40B4-BE49-F238E27FC236}">
                <a16:creationId xmlns:a16="http://schemas.microsoft.com/office/drawing/2014/main" id="{059B00B1-A8C2-7175-26AB-A7A7EAFE85AB}"/>
              </a:ext>
            </a:extLst>
          </p:cNvPr>
          <p:cNvGrpSpPr/>
          <p:nvPr/>
        </p:nvGrpSpPr>
        <p:grpSpPr>
          <a:xfrm>
            <a:off x="2381250" y="1933609"/>
            <a:ext cx="4381500" cy="2888699"/>
            <a:chOff x="-4256429" y="-450299"/>
            <a:chExt cx="4126183" cy="2606845"/>
          </a:xfrm>
        </p:grpSpPr>
        <p:sp>
          <p:nvSpPr>
            <p:cNvPr id="26" name="テキスト ボックス 25">
              <a:extLst>
                <a:ext uri="{FF2B5EF4-FFF2-40B4-BE49-F238E27FC236}">
                  <a16:creationId xmlns:a16="http://schemas.microsoft.com/office/drawing/2014/main" id="{B0C13C87-7A57-1F21-C2EA-301418186F6C}"/>
                </a:ext>
              </a:extLst>
            </p:cNvPr>
            <p:cNvSpPr txBox="1"/>
            <p:nvPr/>
          </p:nvSpPr>
          <p:spPr>
            <a:xfrm>
              <a:off x="-3912409" y="1787214"/>
              <a:ext cx="1100766" cy="369332"/>
            </a:xfrm>
            <a:prstGeom prst="rect">
              <a:avLst/>
            </a:prstGeom>
            <a:noFill/>
            <a:ln>
              <a:noFill/>
            </a:ln>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反</a:t>
              </a:r>
              <a:r>
                <a:rPr kumimoji="1" lang="ja-JP" altLang="en-US" dirty="0">
                  <a:latin typeface="メイリオ" panose="020B0604030504040204" pitchFamily="50" charset="-128"/>
                  <a:ea typeface="メイリオ" panose="020B0604030504040204" pitchFamily="50" charset="-128"/>
                </a:rPr>
                <a:t>射波</a:t>
              </a:r>
            </a:p>
          </p:txBody>
        </p:sp>
        <p:grpSp>
          <p:nvGrpSpPr>
            <p:cNvPr id="23" name="グループ化 22">
              <a:extLst>
                <a:ext uri="{FF2B5EF4-FFF2-40B4-BE49-F238E27FC236}">
                  <a16:creationId xmlns:a16="http://schemas.microsoft.com/office/drawing/2014/main" id="{2C8B9973-D812-0500-FA61-0ADE12B71706}"/>
                </a:ext>
              </a:extLst>
            </p:cNvPr>
            <p:cNvGrpSpPr/>
            <p:nvPr/>
          </p:nvGrpSpPr>
          <p:grpSpPr>
            <a:xfrm>
              <a:off x="-4256429" y="-450299"/>
              <a:ext cx="4126183" cy="2224483"/>
              <a:chOff x="-4276922" y="-321052"/>
              <a:chExt cx="4126183" cy="2224483"/>
            </a:xfrm>
          </p:grpSpPr>
          <p:sp>
            <p:nvSpPr>
              <p:cNvPr id="18" name="矢印: 右 17">
                <a:extLst>
                  <a:ext uri="{FF2B5EF4-FFF2-40B4-BE49-F238E27FC236}">
                    <a16:creationId xmlns:a16="http://schemas.microsoft.com/office/drawing/2014/main" id="{ABCCCA2C-A71E-7BA6-ACC8-CC58853A9BED}"/>
                  </a:ext>
                </a:extLst>
              </p:cNvPr>
              <p:cNvSpPr/>
              <p:nvPr/>
            </p:nvSpPr>
            <p:spPr>
              <a:xfrm>
                <a:off x="-4264009" y="-188575"/>
                <a:ext cx="1272481" cy="65344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9" name="矢印: 右 18">
                <a:extLst>
                  <a:ext uri="{FF2B5EF4-FFF2-40B4-BE49-F238E27FC236}">
                    <a16:creationId xmlns:a16="http://schemas.microsoft.com/office/drawing/2014/main" id="{23BEAD76-FB17-0515-FED8-4D171FEDF101}"/>
                  </a:ext>
                </a:extLst>
              </p:cNvPr>
              <p:cNvSpPr/>
              <p:nvPr/>
            </p:nvSpPr>
            <p:spPr>
              <a:xfrm>
                <a:off x="-1125586" y="130840"/>
                <a:ext cx="903223" cy="42564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20" name="矢印: 右 19">
                <a:extLst>
                  <a:ext uri="{FF2B5EF4-FFF2-40B4-BE49-F238E27FC236}">
                    <a16:creationId xmlns:a16="http://schemas.microsoft.com/office/drawing/2014/main" id="{E4055BD3-F5CB-4683-2128-2611EA80E1EF}"/>
                  </a:ext>
                </a:extLst>
              </p:cNvPr>
              <p:cNvSpPr/>
              <p:nvPr/>
            </p:nvSpPr>
            <p:spPr>
              <a:xfrm rot="10800000">
                <a:off x="-4079380" y="1477785"/>
                <a:ext cx="903223" cy="42564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pic>
            <p:nvPicPr>
              <p:cNvPr id="24" name="グラフィックス 23">
                <a:extLst>
                  <a:ext uri="{FF2B5EF4-FFF2-40B4-BE49-F238E27FC236}">
                    <a16:creationId xmlns:a16="http://schemas.microsoft.com/office/drawing/2014/main" id="{C7BBBA23-2D1B-E0AD-F4A7-BC7C9345AD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5986" y="140361"/>
                <a:ext cx="3290229" cy="1716277"/>
              </a:xfrm>
              <a:prstGeom prst="rect">
                <a:avLst/>
              </a:prstGeom>
            </p:spPr>
          </p:pic>
          <p:sp>
            <p:nvSpPr>
              <p:cNvPr id="25" name="テキスト ボックス 24">
                <a:extLst>
                  <a:ext uri="{FF2B5EF4-FFF2-40B4-BE49-F238E27FC236}">
                    <a16:creationId xmlns:a16="http://schemas.microsoft.com/office/drawing/2014/main" id="{94592F5E-5B40-B538-24EE-8C33BE190B02}"/>
                  </a:ext>
                </a:extLst>
              </p:cNvPr>
              <p:cNvSpPr txBox="1"/>
              <p:nvPr/>
            </p:nvSpPr>
            <p:spPr>
              <a:xfrm>
                <a:off x="-4276922" y="-321052"/>
                <a:ext cx="1100766" cy="369332"/>
              </a:xfrm>
              <a:prstGeom prst="rect">
                <a:avLst/>
              </a:prstGeom>
              <a:noFill/>
              <a:ln>
                <a:noFill/>
              </a:ln>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入射波</a:t>
                </a:r>
              </a:p>
            </p:txBody>
          </p:sp>
          <p:sp>
            <p:nvSpPr>
              <p:cNvPr id="27" name="テキスト ボックス 26">
                <a:extLst>
                  <a:ext uri="{FF2B5EF4-FFF2-40B4-BE49-F238E27FC236}">
                    <a16:creationId xmlns:a16="http://schemas.microsoft.com/office/drawing/2014/main" id="{1D10FB70-90EB-0642-D2E9-52BC81871F46}"/>
                  </a:ext>
                </a:extLst>
              </p:cNvPr>
              <p:cNvSpPr txBox="1"/>
              <p:nvPr/>
            </p:nvSpPr>
            <p:spPr>
              <a:xfrm>
                <a:off x="-1251505" y="-72746"/>
                <a:ext cx="1100766" cy="369332"/>
              </a:xfrm>
              <a:prstGeom prst="rect">
                <a:avLst/>
              </a:prstGeom>
              <a:noFill/>
              <a:ln>
                <a:noFill/>
              </a:ln>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透過</a:t>
                </a:r>
                <a:r>
                  <a:rPr kumimoji="1" lang="ja-JP" altLang="en-US" dirty="0">
                    <a:latin typeface="メイリオ" panose="020B0604030504040204" pitchFamily="50" charset="-128"/>
                    <a:ea typeface="メイリオ" panose="020B0604030504040204" pitchFamily="50" charset="-128"/>
                  </a:rPr>
                  <a:t>波</a:t>
                </a:r>
              </a:p>
            </p:txBody>
          </p:sp>
          <p:sp>
            <p:nvSpPr>
              <p:cNvPr id="28" name="テキスト ボックス 27">
                <a:extLst>
                  <a:ext uri="{FF2B5EF4-FFF2-40B4-BE49-F238E27FC236}">
                    <a16:creationId xmlns:a16="http://schemas.microsoft.com/office/drawing/2014/main" id="{030DD6A2-1BA2-F328-2419-DCF7DA48CE37}"/>
                  </a:ext>
                </a:extLst>
              </p:cNvPr>
              <p:cNvSpPr txBox="1"/>
              <p:nvPr/>
            </p:nvSpPr>
            <p:spPr>
              <a:xfrm>
                <a:off x="-4079380" y="845989"/>
                <a:ext cx="838169" cy="369332"/>
              </a:xfrm>
              <a:prstGeom prst="rect">
                <a:avLst/>
              </a:prstGeom>
              <a:noFill/>
              <a:ln>
                <a:solidFill>
                  <a:schemeClr val="tx1"/>
                </a:solidFill>
              </a:ln>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port1</a:t>
                </a:r>
                <a:endParaRPr kumimoji="1" lang="ja-JP" altLang="en-US"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66E84598-4052-B635-9214-B7DECE3F0D01}"/>
                  </a:ext>
                </a:extLst>
              </p:cNvPr>
              <p:cNvSpPr txBox="1"/>
              <p:nvPr/>
            </p:nvSpPr>
            <p:spPr>
              <a:xfrm>
                <a:off x="-1046709" y="837230"/>
                <a:ext cx="838169" cy="369332"/>
              </a:xfrm>
              <a:prstGeom prst="rect">
                <a:avLst/>
              </a:prstGeom>
              <a:noFill/>
              <a:ln>
                <a:solidFill>
                  <a:schemeClr val="tx1"/>
                </a:solidFill>
              </a:ln>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port2</a:t>
                </a:r>
                <a:endParaRPr kumimoji="1" lang="ja-JP" altLang="en-US" dirty="0">
                  <a:latin typeface="メイリオ" panose="020B0604030504040204" pitchFamily="50" charset="-128"/>
                  <a:ea typeface="メイリオ" panose="020B0604030504040204" pitchFamily="50" charset="-128"/>
                </a:endParaRPr>
              </a:p>
            </p:txBody>
          </p:sp>
        </p:grpSp>
      </p:grpSp>
    </p:spTree>
    <p:extLst>
      <p:ext uri="{BB962C8B-B14F-4D97-AF65-F5344CB8AC3E}">
        <p14:creationId xmlns:p14="http://schemas.microsoft.com/office/powerpoint/2010/main" val="3397205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C48C12-5BAB-597A-52B7-17DA59A45EEB}"/>
              </a:ext>
            </a:extLst>
          </p:cNvPr>
          <p:cNvSpPr>
            <a:spLocks noGrp="1"/>
          </p:cNvSpPr>
          <p:nvPr>
            <p:ph type="title"/>
          </p:nvPr>
        </p:nvSpPr>
        <p:spPr/>
        <p:txBody>
          <a:bodyPr/>
          <a:lstStyle/>
          <a:p>
            <a:r>
              <a:rPr kumimoji="1" lang="en-US" altLang="ja-JP" dirty="0"/>
              <a:t>TEM</a:t>
            </a:r>
            <a:r>
              <a:rPr kumimoji="1" lang="ja-JP" altLang="en-US" dirty="0"/>
              <a:t>波</a:t>
            </a:r>
          </a:p>
        </p:txBody>
      </p:sp>
      <p:sp>
        <p:nvSpPr>
          <p:cNvPr id="4" name="スライド番号プレースホルダー 3">
            <a:extLst>
              <a:ext uri="{FF2B5EF4-FFF2-40B4-BE49-F238E27FC236}">
                <a16:creationId xmlns:a16="http://schemas.microsoft.com/office/drawing/2014/main" id="{0E829551-05A7-020E-ECC9-6C1B69383D52}"/>
              </a:ext>
            </a:extLst>
          </p:cNvPr>
          <p:cNvSpPr>
            <a:spLocks noGrp="1"/>
          </p:cNvSpPr>
          <p:nvPr>
            <p:ph type="sldNum" sz="quarter" idx="12"/>
          </p:nvPr>
        </p:nvSpPr>
        <p:spPr/>
        <p:txBody>
          <a:bodyPr/>
          <a:lstStyle/>
          <a:p>
            <a:fld id="{3F5D2A9A-4071-467B-9B65-922737739C90}" type="slidenum">
              <a:rPr kumimoji="1" lang="ja-JP" altLang="en-US" smtClean="0"/>
              <a:t>15</a:t>
            </a:fld>
            <a:endParaRPr kumimoji="1" lang="ja-JP" altLang="en-US"/>
          </a:p>
        </p:txBody>
      </p:sp>
      <p:pic>
        <p:nvPicPr>
          <p:cNvPr id="16" name="コンテンツ プレースホルダー 15">
            <a:extLst>
              <a:ext uri="{FF2B5EF4-FFF2-40B4-BE49-F238E27FC236}">
                <a16:creationId xmlns:a16="http://schemas.microsoft.com/office/drawing/2014/main" id="{E7CC6022-2933-D67A-2EA9-0C6B92F0595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28154" y="1263650"/>
            <a:ext cx="7987196" cy="3340100"/>
          </a:xfrm>
          <a:prstGeom prst="rect">
            <a:avLst/>
          </a:prstGeom>
        </p:spPr>
      </p:pic>
      <p:sp>
        <p:nvSpPr>
          <p:cNvPr id="5" name="テキスト ボックス 4">
            <a:extLst>
              <a:ext uri="{FF2B5EF4-FFF2-40B4-BE49-F238E27FC236}">
                <a16:creationId xmlns:a16="http://schemas.microsoft.com/office/drawing/2014/main" id="{74829A45-3F5B-F917-252E-0A8E5D57BE18}"/>
              </a:ext>
            </a:extLst>
          </p:cNvPr>
          <p:cNvSpPr txBox="1"/>
          <p:nvPr/>
        </p:nvSpPr>
        <p:spPr>
          <a:xfrm>
            <a:off x="1214098" y="5132685"/>
            <a:ext cx="6615308"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電場も磁場も伝播方向の成分が零で、互いに垂直に振動する</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電磁波。完全な横波であり、平面波となる</a:t>
            </a: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24805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29D7F-674A-C1A7-09EF-F55469EC08EA}"/>
              </a:ext>
            </a:extLst>
          </p:cNvPr>
          <p:cNvSpPr>
            <a:spLocks noGrp="1"/>
          </p:cNvSpPr>
          <p:nvPr>
            <p:ph type="title"/>
          </p:nvPr>
        </p:nvSpPr>
        <p:spPr>
          <a:xfrm>
            <a:off x="628649" y="365126"/>
            <a:ext cx="8101991" cy="624689"/>
          </a:xfrm>
        </p:spPr>
        <p:txBody>
          <a:bodyPr/>
          <a:lstStyle/>
          <a:p>
            <a:r>
              <a:rPr lang="en-US" altLang="ja-JP"/>
              <a:t>FDTD</a:t>
            </a:r>
            <a:r>
              <a:rPr kumimoji="1" lang="ja-JP" altLang="en-US"/>
              <a:t>解析結果：集光位置における回折パターン</a:t>
            </a:r>
          </a:p>
        </p:txBody>
      </p:sp>
      <p:sp>
        <p:nvSpPr>
          <p:cNvPr id="4" name="スライド番号プレースホルダー 3">
            <a:extLst>
              <a:ext uri="{FF2B5EF4-FFF2-40B4-BE49-F238E27FC236}">
                <a16:creationId xmlns:a16="http://schemas.microsoft.com/office/drawing/2014/main" id="{518802B8-727A-55D1-703E-ADB12DA699DB}"/>
              </a:ext>
            </a:extLst>
          </p:cNvPr>
          <p:cNvSpPr>
            <a:spLocks noGrp="1"/>
          </p:cNvSpPr>
          <p:nvPr>
            <p:ph type="sldNum" sz="quarter" idx="12"/>
          </p:nvPr>
        </p:nvSpPr>
        <p:spPr/>
        <p:txBody>
          <a:bodyPr/>
          <a:lstStyle/>
          <a:p>
            <a:fld id="{3F5D2A9A-4071-467B-9B65-922737739C90}" type="slidenum">
              <a:rPr kumimoji="1" lang="ja-JP" altLang="en-US" smtClean="0"/>
              <a:t>16</a:t>
            </a:fld>
            <a:endParaRPr kumimoji="1" lang="ja-JP" altLang="en-US"/>
          </a:p>
        </p:txBody>
      </p:sp>
      <p:pic>
        <p:nvPicPr>
          <p:cNvPr id="5" name="コンテンツ プレースホルダー 4" descr="グラフ&#10;&#10;自動的に生成された説明">
            <a:extLst>
              <a:ext uri="{FF2B5EF4-FFF2-40B4-BE49-F238E27FC236}">
                <a16:creationId xmlns:a16="http://schemas.microsoft.com/office/drawing/2014/main" id="{2A13852C-93F5-B633-785A-3C4E3995C3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855195" y="2767790"/>
            <a:ext cx="4055479" cy="3040450"/>
          </a:xfrm>
          <a:prstGeom prst="rect">
            <a:avLst/>
          </a:prstGeom>
          <a:noFill/>
          <a:ln>
            <a:noFill/>
          </a:ln>
        </p:spPr>
      </p:pic>
      <p:grpSp>
        <p:nvGrpSpPr>
          <p:cNvPr id="45" name="グループ化 44">
            <a:extLst>
              <a:ext uri="{FF2B5EF4-FFF2-40B4-BE49-F238E27FC236}">
                <a16:creationId xmlns:a16="http://schemas.microsoft.com/office/drawing/2014/main" id="{5A87EC2C-AA5E-E38C-81C3-1F62BC92FEF6}"/>
              </a:ext>
            </a:extLst>
          </p:cNvPr>
          <p:cNvGrpSpPr/>
          <p:nvPr/>
        </p:nvGrpSpPr>
        <p:grpSpPr>
          <a:xfrm>
            <a:off x="2882527" y="1188817"/>
            <a:ext cx="3348604" cy="1462968"/>
            <a:chOff x="596379" y="1143029"/>
            <a:chExt cx="3877196" cy="1693904"/>
          </a:xfrm>
        </p:grpSpPr>
        <p:pic>
          <p:nvPicPr>
            <p:cNvPr id="11" name="コンテンツ プレースホルダー 11" descr="グラフ&#10;&#10;自動的に生成された説明">
              <a:extLst>
                <a:ext uri="{FF2B5EF4-FFF2-40B4-BE49-F238E27FC236}">
                  <a16:creationId xmlns:a16="http://schemas.microsoft.com/office/drawing/2014/main" id="{E28A5A95-6AAE-D24D-3D87-A1078C67AE92}"/>
                </a:ext>
              </a:extLst>
            </p:cNvPr>
            <p:cNvPicPr>
              <a:picLocks noChangeAspect="1"/>
            </p:cNvPicPr>
            <p:nvPr/>
          </p:nvPicPr>
          <p:blipFill rotWithShape="1">
            <a:blip r:embed="rId4">
              <a:extLst>
                <a:ext uri="{28A0092B-C50C-407E-A947-70E740481C1C}">
                  <a14:useLocalDpi xmlns:a14="http://schemas.microsoft.com/office/drawing/2010/main" val="0"/>
                </a:ext>
              </a:extLst>
            </a:blip>
            <a:srcRect t="30070" r="18441" b="22401"/>
            <a:stretch/>
          </p:blipFill>
          <p:spPr>
            <a:xfrm>
              <a:off x="596379" y="1143029"/>
              <a:ext cx="3877196" cy="1693904"/>
            </a:xfrm>
            <a:prstGeom prst="rect">
              <a:avLst/>
            </a:prstGeom>
          </p:spPr>
        </p:pic>
        <p:cxnSp>
          <p:nvCxnSpPr>
            <p:cNvPr id="12" name="直線コネクタ 11">
              <a:extLst>
                <a:ext uri="{FF2B5EF4-FFF2-40B4-BE49-F238E27FC236}">
                  <a16:creationId xmlns:a16="http://schemas.microsoft.com/office/drawing/2014/main" id="{69D8253D-4C03-2163-C76C-77113805BB3F}"/>
                </a:ext>
              </a:extLst>
            </p:cNvPr>
            <p:cNvCxnSpPr>
              <a:cxnSpLocks/>
            </p:cNvCxnSpPr>
            <p:nvPr/>
          </p:nvCxnSpPr>
          <p:spPr>
            <a:xfrm>
              <a:off x="1244600" y="1796018"/>
              <a:ext cx="3100977" cy="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95DD1668-FD15-9958-4509-E37E7830DDA7}"/>
                </a:ext>
              </a:extLst>
            </p:cNvPr>
            <p:cNvSpPr txBox="1"/>
            <p:nvPr/>
          </p:nvSpPr>
          <p:spPr>
            <a:xfrm>
              <a:off x="2266933" y="1849574"/>
              <a:ext cx="2078645" cy="427633"/>
            </a:xfrm>
            <a:prstGeom prst="rect">
              <a:avLst/>
            </a:prstGeom>
            <a:noFill/>
          </p:spPr>
          <p:txBody>
            <a:bodyPr wrap="square" rtlCol="0">
              <a:spAutoFit/>
            </a:bodyPr>
            <a:lstStyle/>
            <a:p>
              <a:r>
                <a:rPr kumimoji="1" lang="en-US" altLang="ja-JP">
                  <a:latin typeface="メイリオ" panose="020B0604030504040204" pitchFamily="50" charset="-128"/>
                  <a:ea typeface="メイリオ" panose="020B0604030504040204" pitchFamily="50" charset="-128"/>
                </a:rPr>
                <a:t>X</a:t>
              </a:r>
              <a:r>
                <a:rPr kumimoji="1" lang="ja-JP" altLang="en-US">
                  <a:latin typeface="メイリオ" panose="020B0604030504040204" pitchFamily="50" charset="-128"/>
                  <a:ea typeface="メイリオ" panose="020B0604030504040204" pitchFamily="50" charset="-128"/>
                </a:rPr>
                <a:t>断面（光軸）</a:t>
              </a:r>
            </a:p>
          </p:txBody>
        </p:sp>
      </p:grpSp>
      <p:cxnSp>
        <p:nvCxnSpPr>
          <p:cNvPr id="15" name="直線矢印コネクタ 14">
            <a:extLst>
              <a:ext uri="{FF2B5EF4-FFF2-40B4-BE49-F238E27FC236}">
                <a16:creationId xmlns:a16="http://schemas.microsoft.com/office/drawing/2014/main" id="{F4D85A59-1575-707C-071B-6458940D5D10}"/>
              </a:ext>
            </a:extLst>
          </p:cNvPr>
          <p:cNvCxnSpPr>
            <a:cxnSpLocks/>
          </p:cNvCxnSpPr>
          <p:nvPr/>
        </p:nvCxnSpPr>
        <p:spPr>
          <a:xfrm>
            <a:off x="6404203" y="3804824"/>
            <a:ext cx="113111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CF82A42-07E0-8494-D6FC-80F618DDDBDA}"/>
              </a:ext>
            </a:extLst>
          </p:cNvPr>
          <p:cNvSpPr txBox="1"/>
          <p:nvPr/>
        </p:nvSpPr>
        <p:spPr>
          <a:xfrm>
            <a:off x="6427319" y="3948808"/>
            <a:ext cx="1107996"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ビーム幅</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3A2BECD-EF6E-7EDC-7928-C71BFBF40155}"/>
                  </a:ext>
                </a:extLst>
              </p:cNvPr>
              <p:cNvSpPr txBox="1"/>
              <p:nvPr/>
            </p:nvSpPr>
            <p:spPr>
              <a:xfrm>
                <a:off x="5028854" y="5837860"/>
                <a:ext cx="3753528" cy="308418"/>
              </a:xfrm>
              <a:prstGeom prst="rect">
                <a:avLst/>
              </a:prstGeom>
              <a:noFill/>
            </p:spPr>
            <p:txBody>
              <a:bodyPr wrap="none" lIns="0" tIns="0" rIns="0" bIns="0" rtlCol="0">
                <a:spAutoFit/>
              </a:bodyPr>
              <a:lstStyle/>
              <a:p>
                <a14:m>
                  <m:oMath xmlns:m="http://schemas.openxmlformats.org/officeDocument/2006/math">
                    <m:r>
                      <a:rPr lang="ja-JP" altLang="en-US" i="1" smtClean="0">
                        <a:latin typeface="Cambria Math" panose="02040503050406030204" pitchFamily="18" charset="0"/>
                      </a:rPr>
                      <m:t>集光位置</m:t>
                    </m:r>
                    <m:sSub>
                      <m:sSubPr>
                        <m:ctrlPr>
                          <a:rPr kumimoji="1" lang="en-US" altLang="ja-JP" i="1" smtClean="0">
                            <a:latin typeface="Cambria Math" panose="02040503050406030204" pitchFamily="18" charset="0"/>
                          </a:rPr>
                        </m:ctrlPr>
                      </m:sSubPr>
                      <m:e>
                        <m:r>
                          <a:rPr lang="en-US" altLang="ja-JP" i="1">
                            <a:latin typeface="Cambria Math" panose="02040503050406030204" pitchFamily="18" charset="0"/>
                          </a:rPr>
                          <m:t>𝑥</m:t>
                        </m:r>
                      </m:e>
                      <m:sub>
                        <m:r>
                          <m:rPr>
                            <m:sty m:val="p"/>
                          </m:rPr>
                          <a:rPr lang="en-US" altLang="ja-JP" i="1">
                            <a:latin typeface="Cambria Math" panose="02040503050406030204" pitchFamily="18" charset="0"/>
                          </a:rPr>
                          <m:t>peak</m:t>
                        </m:r>
                      </m:sub>
                    </m:sSub>
                    <m:r>
                      <a:rPr lang="ja-JP" altLang="en-US" i="1">
                        <a:latin typeface="Cambria Math" panose="02040503050406030204" pitchFamily="18" charset="0"/>
                      </a:rPr>
                      <m:t>に</m:t>
                    </m:r>
                  </m:oMath>
                </a14:m>
                <a:r>
                  <a:rPr kumimoji="1" lang="ja-JP" altLang="en-US">
                    <a:latin typeface="メイリオ" panose="020B0604030504040204" pitchFamily="50" charset="-128"/>
                    <a:ea typeface="メイリオ" panose="020B0604030504040204" pitchFamily="50" charset="-128"/>
                  </a:rPr>
                  <a:t>おける回折パターン</a:t>
                </a:r>
              </a:p>
            </p:txBody>
          </p:sp>
        </mc:Choice>
        <mc:Fallback xmlns="">
          <p:sp>
            <p:nvSpPr>
              <p:cNvPr id="37" name="テキスト ボックス 36">
                <a:extLst>
                  <a:ext uri="{FF2B5EF4-FFF2-40B4-BE49-F238E27FC236}">
                    <a16:creationId xmlns:a16="http://schemas.microsoft.com/office/drawing/2014/main" id="{43A2BECD-EF6E-7EDC-7928-C71BFBF40155}"/>
                  </a:ext>
                </a:extLst>
              </p:cNvPr>
              <p:cNvSpPr txBox="1">
                <a:spLocks noRot="1" noChangeAspect="1" noMove="1" noResize="1" noEditPoints="1" noAdjustHandles="1" noChangeArrowheads="1" noChangeShapeType="1" noTextEdit="1"/>
              </p:cNvSpPr>
              <p:nvPr/>
            </p:nvSpPr>
            <p:spPr>
              <a:xfrm>
                <a:off x="5028854" y="5837860"/>
                <a:ext cx="3753528" cy="308418"/>
              </a:xfrm>
              <a:prstGeom prst="rect">
                <a:avLst/>
              </a:prstGeom>
              <a:blipFill>
                <a:blip r:embed="rId5"/>
                <a:stretch>
                  <a:fillRect l="-2922" t="-14000" r="-3084" b="-48000"/>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E916DC43-99C2-22AA-77F7-6C9AC54FF54F}"/>
              </a:ext>
            </a:extLst>
          </p:cNvPr>
          <p:cNvGrpSpPr/>
          <p:nvPr/>
        </p:nvGrpSpPr>
        <p:grpSpPr>
          <a:xfrm>
            <a:off x="596379" y="2944740"/>
            <a:ext cx="4159659" cy="3220022"/>
            <a:chOff x="4394283" y="874580"/>
            <a:chExt cx="4159659" cy="3220022"/>
          </a:xfrm>
        </p:grpSpPr>
        <p:pic>
          <p:nvPicPr>
            <p:cNvPr id="32" name="図 31" descr="グラフ, 折れ線グラフ&#10;&#10;自動的に生成された説明">
              <a:extLst>
                <a:ext uri="{FF2B5EF4-FFF2-40B4-BE49-F238E27FC236}">
                  <a16:creationId xmlns:a16="http://schemas.microsoft.com/office/drawing/2014/main" id="{7D809B23-74B6-D280-856D-C07B696CFDB9}"/>
                </a:ext>
              </a:extLst>
            </p:cNvPr>
            <p:cNvPicPr>
              <a:picLocks noChangeAspect="1"/>
            </p:cNvPicPr>
            <p:nvPr/>
          </p:nvPicPr>
          <p:blipFill rotWithShape="1">
            <a:blip r:embed="rId6">
              <a:extLst>
                <a:ext uri="{28A0092B-C50C-407E-A947-70E740481C1C}">
                  <a14:useLocalDpi xmlns:a14="http://schemas.microsoft.com/office/drawing/2010/main" val="0"/>
                </a:ext>
              </a:extLst>
            </a:blip>
            <a:srcRect t="4990"/>
            <a:stretch/>
          </p:blipFill>
          <p:spPr>
            <a:xfrm>
              <a:off x="4394283" y="874580"/>
              <a:ext cx="3960450" cy="2821069"/>
            </a:xfrm>
            <a:prstGeom prst="rect">
              <a:avLst/>
            </a:prstGeom>
          </p:spPr>
        </p:pic>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494A41D-36E1-8718-3C1F-A172EBA7DE79}"/>
                    </a:ext>
                  </a:extLst>
                </p:cNvPr>
                <p:cNvSpPr txBox="1"/>
                <p:nvPr/>
              </p:nvSpPr>
              <p:spPr>
                <a:xfrm>
                  <a:off x="5032529" y="3725270"/>
                  <a:ext cx="2326214"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光軸上の電界分布</a:t>
                  </a:r>
                  <a:r>
                    <a:rPr lang="ja-JP" altLang="en-US">
                      <a:latin typeface="メイリオ" panose="020B0604030504040204" pitchFamily="50" charset="-128"/>
                      <a:ea typeface="メイリオ" panose="020B0604030504040204" pitchFamily="50" charset="-128"/>
                    </a:rPr>
                    <a:t> </a:t>
                  </a:r>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i="1">
                              <a:latin typeface="Cambria Math" panose="02040503050406030204" pitchFamily="18" charset="0"/>
                            </a:rPr>
                            <m:t>z</m:t>
                          </m:r>
                        </m:sub>
                      </m:sSub>
                    </m:oMath>
                  </a14:m>
                  <a:endParaRPr kumimoji="1" lang="ja-JP" altLang="en-US">
                    <a:latin typeface="メイリオ" panose="020B0604030504040204" pitchFamily="50" charset="-128"/>
                    <a:ea typeface="メイリオ" panose="020B0604030504040204" pitchFamily="50" charset="-128"/>
                  </a:endParaRPr>
                </a:p>
              </p:txBody>
            </p:sp>
          </mc:Choice>
          <mc:Fallback xmlns="">
            <p:sp>
              <p:nvSpPr>
                <p:cNvPr id="33" name="テキスト ボックス 32">
                  <a:extLst>
                    <a:ext uri="{FF2B5EF4-FFF2-40B4-BE49-F238E27FC236}">
                      <a16:creationId xmlns:a16="http://schemas.microsoft.com/office/drawing/2014/main" id="{1494A41D-36E1-8718-3C1F-A172EBA7DE79}"/>
                    </a:ext>
                  </a:extLst>
                </p:cNvPr>
                <p:cNvSpPr txBox="1">
                  <a:spLocks noRot="1" noChangeAspect="1" noMove="1" noResize="1" noEditPoints="1" noAdjustHandles="1" noChangeArrowheads="1" noChangeShapeType="1" noTextEdit="1"/>
                </p:cNvSpPr>
                <p:nvPr/>
              </p:nvSpPr>
              <p:spPr>
                <a:xfrm>
                  <a:off x="5032529" y="3725270"/>
                  <a:ext cx="2326214" cy="369332"/>
                </a:xfrm>
                <a:prstGeom prst="rect">
                  <a:avLst/>
                </a:prstGeom>
                <a:blipFill>
                  <a:blip r:embed="rId7"/>
                  <a:stretch>
                    <a:fillRect l="-2362" t="-666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566ABBF-C1BA-BC21-1EBC-63394B57C1EE}"/>
                    </a:ext>
                  </a:extLst>
                </p:cNvPr>
                <p:cNvSpPr txBox="1"/>
                <p:nvPr/>
              </p:nvSpPr>
              <p:spPr>
                <a:xfrm>
                  <a:off x="6163544" y="1234429"/>
                  <a:ext cx="2390398" cy="369332"/>
                </a:xfrm>
                <a:prstGeom prst="rect">
                  <a:avLst/>
                </a:prstGeom>
                <a:noFill/>
              </p:spPr>
              <p:txBody>
                <a:bodyPr wrap="none" rtlCol="0">
                  <a:spAutoFit/>
                </a:bodyPr>
                <a:lstStyle/>
                <a:p>
                  <a14:m>
                    <m:oMath xmlns:m="http://schemas.openxmlformats.org/officeDocument/2006/math">
                      <m:r>
                        <m:rPr>
                          <m:sty m:val="p"/>
                        </m:rPr>
                        <a:rPr lang="en-US" altLang="ja-JP" i="1">
                          <a:latin typeface="Cambria Math" panose="02040503050406030204" pitchFamily="18" charset="0"/>
                        </a:rPr>
                        <m:t>x</m:t>
                      </m:r>
                      <m:r>
                        <a:rPr lang="ja-JP" altLang="en-US" i="1">
                          <a:latin typeface="Cambria Math" panose="02040503050406030204" pitchFamily="18" charset="0"/>
                        </a:rPr>
                        <m:t> </m:t>
                      </m:r>
                      <m:r>
                        <a:rPr lang="en-US" altLang="ja-JP" i="1">
                          <a:latin typeface="Cambria Math" panose="02040503050406030204" pitchFamily="18" charset="0"/>
                        </a:rPr>
                        <m:t>=</m:t>
                      </m:r>
                      <m:r>
                        <a:rPr lang="ja-JP" altLang="en-US" i="1">
                          <a:latin typeface="Cambria Math" panose="02040503050406030204" pitchFamily="18" charset="0"/>
                        </a:rPr>
                        <m:t> </m:t>
                      </m:r>
                      <m:r>
                        <a:rPr lang="en-US" altLang="ja-JP" i="1">
                          <a:latin typeface="Cambria Math" panose="02040503050406030204" pitchFamily="18" charset="0"/>
                        </a:rPr>
                        <m:t>169.5</m:t>
                      </m:r>
                      <m:r>
                        <a:rPr lang="ja-JP" altLang="en-US" i="1">
                          <a:latin typeface="Cambria Math" panose="02040503050406030204" pitchFamily="18" charset="0"/>
                        </a:rPr>
                        <m:t> </m:t>
                      </m:r>
                      <m:r>
                        <m:rPr>
                          <m:sty m:val="p"/>
                        </m:rPr>
                        <a:rPr lang="en-US" altLang="ja-JP" i="1">
                          <a:latin typeface="Cambria Math" panose="02040503050406030204" pitchFamily="18" charset="0"/>
                        </a:rPr>
                        <m:t>mm</m:t>
                      </m:r>
                    </m:oMath>
                  </a14:m>
                  <a:r>
                    <a:rPr kumimoji="1" lang="ja-JP" altLang="en-US">
                      <a:latin typeface="メイリオ" panose="020B0604030504040204" pitchFamily="50" charset="-128"/>
                      <a:ea typeface="メイリオ" panose="020B0604030504040204" pitchFamily="50" charset="-128"/>
                    </a:rPr>
                    <a:t>で集光</a:t>
                  </a:r>
                </a:p>
              </p:txBody>
            </p:sp>
          </mc:Choice>
          <mc:Fallback xmlns="">
            <p:sp>
              <p:nvSpPr>
                <p:cNvPr id="21" name="テキスト ボックス 20">
                  <a:extLst>
                    <a:ext uri="{FF2B5EF4-FFF2-40B4-BE49-F238E27FC236}">
                      <a16:creationId xmlns:a16="http://schemas.microsoft.com/office/drawing/2014/main" id="{8566ABBF-C1BA-BC21-1EBC-63394B57C1EE}"/>
                    </a:ext>
                  </a:extLst>
                </p:cNvPr>
                <p:cNvSpPr txBox="1">
                  <a:spLocks noRot="1" noChangeAspect="1" noMove="1" noResize="1" noEditPoints="1" noAdjustHandles="1" noChangeArrowheads="1" noChangeShapeType="1" noTextEdit="1"/>
                </p:cNvSpPr>
                <p:nvPr/>
              </p:nvSpPr>
              <p:spPr>
                <a:xfrm>
                  <a:off x="6163544" y="1234429"/>
                  <a:ext cx="2390398" cy="369332"/>
                </a:xfrm>
                <a:prstGeom prst="rect">
                  <a:avLst/>
                </a:prstGeom>
                <a:blipFill>
                  <a:blip r:embed="rId8"/>
                  <a:stretch>
                    <a:fillRect t="-4918" r="-1786" b="-2786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57902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F5EE8B-C9F2-B0C0-62C1-4F6199D467EE}"/>
              </a:ext>
            </a:extLst>
          </p:cNvPr>
          <p:cNvSpPr>
            <a:spLocks noGrp="1"/>
          </p:cNvSpPr>
          <p:nvPr>
            <p:ph type="title"/>
          </p:nvPr>
        </p:nvSpPr>
        <p:spPr/>
        <p:txBody>
          <a:bodyPr/>
          <a:lstStyle/>
          <a:p>
            <a:r>
              <a:rPr lang="ja-JP" altLang="en-US"/>
              <a:t>出典</a:t>
            </a:r>
          </a:p>
        </p:txBody>
      </p:sp>
      <p:sp>
        <p:nvSpPr>
          <p:cNvPr id="3" name="コンテンツ プレースホルダー 2">
            <a:extLst>
              <a:ext uri="{FF2B5EF4-FFF2-40B4-BE49-F238E27FC236}">
                <a16:creationId xmlns:a16="http://schemas.microsoft.com/office/drawing/2014/main" id="{0752A30F-5F9C-9EED-78AD-99838A227152}"/>
              </a:ext>
            </a:extLst>
          </p:cNvPr>
          <p:cNvSpPr>
            <a:spLocks noGrp="1"/>
          </p:cNvSpPr>
          <p:nvPr>
            <p:ph idx="1"/>
          </p:nvPr>
        </p:nvSpPr>
        <p:spPr/>
        <p:txBody>
          <a:bodyPr vert="horz" lIns="91440" tIns="45720" rIns="91440" bIns="45720" rtlCol="0" anchor="t">
            <a:normAutofit/>
          </a:bodyPr>
          <a:lstStyle/>
          <a:p>
            <a:pPr>
              <a:buAutoNum type="arabicPeriod"/>
            </a:pPr>
            <a:r>
              <a:rPr lang="ja-JP">
                <a:latin typeface="メイリオ"/>
                <a:ea typeface="メイリオ"/>
                <a:hlinkClick r:id="rId2"/>
              </a:rPr>
              <a:t>https://www.jemea.org/archives/bulletin/bulletin_3-1/3.pdf</a:t>
            </a:r>
            <a:endParaRPr lang="ja-JP" altLang="en-US"/>
          </a:p>
          <a:p>
            <a:pPr marL="457200" indent="-457200">
              <a:buAutoNum type="arabicPeriod"/>
            </a:pPr>
            <a:endParaRPr lang="ja-JP"/>
          </a:p>
        </p:txBody>
      </p:sp>
      <p:sp>
        <p:nvSpPr>
          <p:cNvPr id="4" name="スライド番号プレースホルダー 3">
            <a:extLst>
              <a:ext uri="{FF2B5EF4-FFF2-40B4-BE49-F238E27FC236}">
                <a16:creationId xmlns:a16="http://schemas.microsoft.com/office/drawing/2014/main" id="{25723E29-BA0D-B815-8957-53E372779317}"/>
              </a:ext>
            </a:extLst>
          </p:cNvPr>
          <p:cNvSpPr>
            <a:spLocks noGrp="1"/>
          </p:cNvSpPr>
          <p:nvPr>
            <p:ph type="sldNum" sz="quarter" idx="12"/>
          </p:nvPr>
        </p:nvSpPr>
        <p:spPr/>
        <p:txBody>
          <a:bodyPr/>
          <a:lstStyle/>
          <a:p>
            <a:fld id="{3F5D2A9A-4071-467B-9B65-922737739C90}" type="slidenum">
              <a:rPr kumimoji="1" lang="ja-JP" altLang="en-US" smtClean="0"/>
              <a:t>17</a:t>
            </a:fld>
            <a:endParaRPr kumimoji="1" lang="ja-JP" altLang="en-US"/>
          </a:p>
        </p:txBody>
      </p:sp>
    </p:spTree>
    <p:extLst>
      <p:ext uri="{BB962C8B-B14F-4D97-AF65-F5344CB8AC3E}">
        <p14:creationId xmlns:p14="http://schemas.microsoft.com/office/powerpoint/2010/main" val="4070909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A3F31B-9C19-713B-0C63-F68D68881759}"/>
              </a:ext>
            </a:extLst>
          </p:cNvPr>
          <p:cNvSpPr>
            <a:spLocks noGrp="1"/>
          </p:cNvSpPr>
          <p:nvPr>
            <p:ph type="title"/>
          </p:nvPr>
        </p:nvSpPr>
        <p:spPr>
          <a:xfrm>
            <a:off x="384234" y="264484"/>
            <a:ext cx="5945757" cy="653443"/>
          </a:xfrm>
        </p:spPr>
        <p:txBody>
          <a:bodyPr/>
          <a:lstStyle/>
          <a:p>
            <a:r>
              <a:rPr kumimoji="1" lang="ja-JP" altLang="en-US" dirty="0"/>
              <a:t>フリースペース法</a:t>
            </a:r>
          </a:p>
        </p:txBody>
      </p:sp>
      <p:sp>
        <p:nvSpPr>
          <p:cNvPr id="4" name="スライド番号プレースホルダー 3">
            <a:extLst>
              <a:ext uri="{FF2B5EF4-FFF2-40B4-BE49-F238E27FC236}">
                <a16:creationId xmlns:a16="http://schemas.microsoft.com/office/drawing/2014/main" id="{D921407E-433A-DE45-152A-87CDD922485E}"/>
              </a:ext>
            </a:extLst>
          </p:cNvPr>
          <p:cNvSpPr>
            <a:spLocks noGrp="1"/>
          </p:cNvSpPr>
          <p:nvPr>
            <p:ph type="sldNum" sz="quarter" idx="12"/>
          </p:nvPr>
        </p:nvSpPr>
        <p:spPr/>
        <p:txBody>
          <a:bodyPr/>
          <a:lstStyle/>
          <a:p>
            <a:fld id="{3F5D2A9A-4071-467B-9B65-922737739C90}" type="slidenum">
              <a:rPr kumimoji="1" lang="ja-JP" altLang="en-US" smtClean="0"/>
              <a:t>18</a:t>
            </a:fld>
            <a:endParaRPr kumimoji="1" lang="ja-JP" altLang="en-US"/>
          </a:p>
        </p:txBody>
      </p:sp>
      <p:pic>
        <p:nvPicPr>
          <p:cNvPr id="5" name="図 4" descr="デスクの上のパソコン機材&#10;&#10;説明は自動で生成されたものです">
            <a:extLst>
              <a:ext uri="{FF2B5EF4-FFF2-40B4-BE49-F238E27FC236}">
                <a16:creationId xmlns:a16="http://schemas.microsoft.com/office/drawing/2014/main" id="{597CBB69-54A5-AEFE-B6D3-83DA8370395C}"/>
              </a:ext>
            </a:extLst>
          </p:cNvPr>
          <p:cNvPicPr>
            <a:picLocks noChangeAspect="1"/>
          </p:cNvPicPr>
          <p:nvPr/>
        </p:nvPicPr>
        <p:blipFill>
          <a:blip r:embed="rId3"/>
          <a:srcRect t="5042" b="31933"/>
          <a:stretch/>
        </p:blipFill>
        <p:spPr>
          <a:xfrm>
            <a:off x="674341" y="922349"/>
            <a:ext cx="8396377" cy="4001439"/>
          </a:xfrm>
          <a:prstGeom prst="rect">
            <a:avLst/>
          </a:prstGeom>
        </p:spPr>
      </p:pic>
      <p:pic>
        <p:nvPicPr>
          <p:cNvPr id="6" name="図 5" descr="屋内, テーブル, 男, コンピュータ が含まれている画像&#10;&#10;説明は自動で生成されたものです">
            <a:extLst>
              <a:ext uri="{FF2B5EF4-FFF2-40B4-BE49-F238E27FC236}">
                <a16:creationId xmlns:a16="http://schemas.microsoft.com/office/drawing/2014/main" id="{08822535-A39C-A663-DA10-F5A948FBE469}"/>
              </a:ext>
            </a:extLst>
          </p:cNvPr>
          <p:cNvPicPr>
            <a:picLocks noChangeAspect="1"/>
          </p:cNvPicPr>
          <p:nvPr/>
        </p:nvPicPr>
        <p:blipFill>
          <a:blip r:embed="rId4"/>
          <a:srcRect l="23270" t="19328" r="38812" b="25210"/>
          <a:stretch/>
        </p:blipFill>
        <p:spPr>
          <a:xfrm>
            <a:off x="105161" y="4520547"/>
            <a:ext cx="1834249" cy="2016822"/>
          </a:xfrm>
          <a:prstGeom prst="rect">
            <a:avLst/>
          </a:prstGeom>
        </p:spPr>
      </p:pic>
      <p:sp>
        <p:nvSpPr>
          <p:cNvPr id="7" name="台形 6">
            <a:extLst>
              <a:ext uri="{FF2B5EF4-FFF2-40B4-BE49-F238E27FC236}">
                <a16:creationId xmlns:a16="http://schemas.microsoft.com/office/drawing/2014/main" id="{15AD1D55-B011-FBD4-0D67-E0D33DBC40DD}"/>
              </a:ext>
            </a:extLst>
          </p:cNvPr>
          <p:cNvSpPr/>
          <p:nvPr/>
        </p:nvSpPr>
        <p:spPr>
          <a:xfrm rot="16200000">
            <a:off x="4610227" y="3089387"/>
            <a:ext cx="1011014" cy="16976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矢印: 右 7">
            <a:extLst>
              <a:ext uri="{FF2B5EF4-FFF2-40B4-BE49-F238E27FC236}">
                <a16:creationId xmlns:a16="http://schemas.microsoft.com/office/drawing/2014/main" id="{6B8FD618-1826-9AD3-FA4F-F531A3974102}"/>
              </a:ext>
            </a:extLst>
          </p:cNvPr>
          <p:cNvSpPr/>
          <p:nvPr/>
        </p:nvSpPr>
        <p:spPr>
          <a:xfrm>
            <a:off x="3257202" y="2572707"/>
            <a:ext cx="1793402" cy="654298"/>
          </a:xfrm>
          <a:prstGeom prst="rightArrow">
            <a:avLst>
              <a:gd name="adj1" fmla="val 50000"/>
              <a:gd name="adj2" fmla="val 24275"/>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0" name="正方形/長方形 9">
            <a:extLst>
              <a:ext uri="{FF2B5EF4-FFF2-40B4-BE49-F238E27FC236}">
                <a16:creationId xmlns:a16="http://schemas.microsoft.com/office/drawing/2014/main" id="{3104B59B-CC2D-7002-89CA-4E7061CD2ABC}"/>
              </a:ext>
            </a:extLst>
          </p:cNvPr>
          <p:cNvSpPr/>
          <p:nvPr/>
        </p:nvSpPr>
        <p:spPr>
          <a:xfrm>
            <a:off x="4882986" y="2757092"/>
            <a:ext cx="103600" cy="56784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矢印: 右 10">
            <a:extLst>
              <a:ext uri="{FF2B5EF4-FFF2-40B4-BE49-F238E27FC236}">
                <a16:creationId xmlns:a16="http://schemas.microsoft.com/office/drawing/2014/main" id="{C95CCDE4-CE7A-B50E-5C53-F580521D7289}"/>
              </a:ext>
            </a:extLst>
          </p:cNvPr>
          <p:cNvSpPr/>
          <p:nvPr/>
        </p:nvSpPr>
        <p:spPr>
          <a:xfrm rot="10800000">
            <a:off x="3446023" y="3164226"/>
            <a:ext cx="1540562" cy="219340"/>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テキスト ボックス 15">
            <a:extLst>
              <a:ext uri="{FF2B5EF4-FFF2-40B4-BE49-F238E27FC236}">
                <a16:creationId xmlns:a16="http://schemas.microsoft.com/office/drawing/2014/main" id="{F1A51FC2-1028-E015-DF94-C04F6CD75F74}"/>
              </a:ext>
            </a:extLst>
          </p:cNvPr>
          <p:cNvSpPr txBox="1"/>
          <p:nvPr/>
        </p:nvSpPr>
        <p:spPr>
          <a:xfrm>
            <a:off x="1945018" y="6163201"/>
            <a:ext cx="2271286"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実際の試料の固定法</a:t>
            </a:r>
          </a:p>
        </p:txBody>
      </p:sp>
      <p:sp>
        <p:nvSpPr>
          <p:cNvPr id="15" name="テキスト ボックス 14">
            <a:extLst>
              <a:ext uri="{FF2B5EF4-FFF2-40B4-BE49-F238E27FC236}">
                <a16:creationId xmlns:a16="http://schemas.microsoft.com/office/drawing/2014/main" id="{D85C0326-668D-8836-4224-B2F9DB5555F0}"/>
              </a:ext>
            </a:extLst>
          </p:cNvPr>
          <p:cNvSpPr txBox="1"/>
          <p:nvPr/>
        </p:nvSpPr>
        <p:spPr>
          <a:xfrm>
            <a:off x="5192178" y="1043365"/>
            <a:ext cx="79058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VNA</a:t>
            </a:r>
          </a:p>
        </p:txBody>
      </p:sp>
      <p:pic>
        <p:nvPicPr>
          <p:cNvPr id="17" name="図 16" descr="屋内, テーブル, 座る, 小さい が含まれている画像&#10;&#10;説明は自動で生成されたものです">
            <a:extLst>
              <a:ext uri="{FF2B5EF4-FFF2-40B4-BE49-F238E27FC236}">
                <a16:creationId xmlns:a16="http://schemas.microsoft.com/office/drawing/2014/main" id="{D7B6ECEC-652D-5558-C08A-C5DE47C2E622}"/>
              </a:ext>
            </a:extLst>
          </p:cNvPr>
          <p:cNvPicPr>
            <a:picLocks noChangeAspect="1"/>
          </p:cNvPicPr>
          <p:nvPr/>
        </p:nvPicPr>
        <p:blipFill>
          <a:blip r:embed="rId5"/>
          <a:srcRect l="11180" t="-5195" r="33356" b="5555"/>
          <a:stretch/>
        </p:blipFill>
        <p:spPr>
          <a:xfrm>
            <a:off x="6528393" y="4243972"/>
            <a:ext cx="2535828" cy="2562502"/>
          </a:xfrm>
          <a:prstGeom prst="rect">
            <a:avLst/>
          </a:prstGeom>
        </p:spPr>
      </p:pic>
      <p:sp>
        <p:nvSpPr>
          <p:cNvPr id="18" name="テキスト ボックス 17">
            <a:extLst>
              <a:ext uri="{FF2B5EF4-FFF2-40B4-BE49-F238E27FC236}">
                <a16:creationId xmlns:a16="http://schemas.microsoft.com/office/drawing/2014/main" id="{C0D44F72-85BB-11AB-176C-48F59A44ADD5}"/>
              </a:ext>
            </a:extLst>
          </p:cNvPr>
          <p:cNvSpPr txBox="1"/>
          <p:nvPr/>
        </p:nvSpPr>
        <p:spPr>
          <a:xfrm>
            <a:off x="814272" y="2380459"/>
            <a:ext cx="179340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ホーンアンテナ</a:t>
            </a:r>
            <a:endParaRPr lang="ja-JP" altLang="en-US" dirty="0">
              <a:latin typeface="メイリオ"/>
              <a:ea typeface="メイリオ"/>
            </a:endParaRPr>
          </a:p>
        </p:txBody>
      </p:sp>
      <p:sp>
        <p:nvSpPr>
          <p:cNvPr id="19" name="テキスト ボックス 18">
            <a:extLst>
              <a:ext uri="{FF2B5EF4-FFF2-40B4-BE49-F238E27FC236}">
                <a16:creationId xmlns:a16="http://schemas.microsoft.com/office/drawing/2014/main" id="{FD7014F6-E5CB-5A05-B063-C50E33E830D4}"/>
              </a:ext>
            </a:extLst>
          </p:cNvPr>
          <p:cNvSpPr txBox="1"/>
          <p:nvPr/>
        </p:nvSpPr>
        <p:spPr>
          <a:xfrm>
            <a:off x="7467394" y="2380459"/>
            <a:ext cx="179340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ホーンアンテナ</a:t>
            </a:r>
            <a:endParaRPr lang="ja-JP" altLang="en-US" dirty="0">
              <a:latin typeface="メイリオ"/>
              <a:ea typeface="メイリオ"/>
            </a:endParaRPr>
          </a:p>
        </p:txBody>
      </p:sp>
      <p:sp>
        <p:nvSpPr>
          <p:cNvPr id="20" name="テキスト ボックス 19">
            <a:extLst>
              <a:ext uri="{FF2B5EF4-FFF2-40B4-BE49-F238E27FC236}">
                <a16:creationId xmlns:a16="http://schemas.microsoft.com/office/drawing/2014/main" id="{0C622047-4B52-A5A3-3511-3FDEC2E15721}"/>
              </a:ext>
            </a:extLst>
          </p:cNvPr>
          <p:cNvSpPr txBox="1"/>
          <p:nvPr/>
        </p:nvSpPr>
        <p:spPr>
          <a:xfrm>
            <a:off x="5591149" y="5162477"/>
            <a:ext cx="179340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マイクロメータ</a:t>
            </a:r>
            <a:endParaRPr lang="ja-JP" altLang="en-US" dirty="0">
              <a:latin typeface="メイリオ"/>
              <a:ea typeface="メイリオ"/>
            </a:endParaRPr>
          </a:p>
        </p:txBody>
      </p:sp>
      <p:sp>
        <p:nvSpPr>
          <p:cNvPr id="24" name="矢印: 右 23">
            <a:extLst>
              <a:ext uri="{FF2B5EF4-FFF2-40B4-BE49-F238E27FC236}">
                <a16:creationId xmlns:a16="http://schemas.microsoft.com/office/drawing/2014/main" id="{D87BDE12-B219-FBB3-6EA3-601595B3ED70}"/>
              </a:ext>
            </a:extLst>
          </p:cNvPr>
          <p:cNvSpPr/>
          <p:nvPr/>
        </p:nvSpPr>
        <p:spPr>
          <a:xfrm>
            <a:off x="5200618" y="2632723"/>
            <a:ext cx="1793402" cy="371836"/>
          </a:xfrm>
          <a:prstGeom prst="rightArrow">
            <a:avLst>
              <a:gd name="adj1" fmla="val 50000"/>
              <a:gd name="adj2" fmla="val 43649"/>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7" name="矢印: 右 26">
            <a:extLst>
              <a:ext uri="{FF2B5EF4-FFF2-40B4-BE49-F238E27FC236}">
                <a16:creationId xmlns:a16="http://schemas.microsoft.com/office/drawing/2014/main" id="{ECC62D2B-3A80-0855-253F-AAFA3F0A2E3F}"/>
              </a:ext>
            </a:extLst>
          </p:cNvPr>
          <p:cNvSpPr/>
          <p:nvPr/>
        </p:nvSpPr>
        <p:spPr>
          <a:xfrm rot="10800000">
            <a:off x="3301383" y="3535290"/>
            <a:ext cx="1793402" cy="371836"/>
          </a:xfrm>
          <a:prstGeom prst="rightArrow">
            <a:avLst>
              <a:gd name="adj1" fmla="val 50000"/>
              <a:gd name="adj2" fmla="val 43649"/>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8" name="矢印: 右 27">
            <a:extLst>
              <a:ext uri="{FF2B5EF4-FFF2-40B4-BE49-F238E27FC236}">
                <a16:creationId xmlns:a16="http://schemas.microsoft.com/office/drawing/2014/main" id="{7BD6149B-A464-1040-5356-4695064BF6FF}"/>
              </a:ext>
            </a:extLst>
          </p:cNvPr>
          <p:cNvSpPr/>
          <p:nvPr/>
        </p:nvSpPr>
        <p:spPr>
          <a:xfrm rot="10800000">
            <a:off x="5145302" y="3318037"/>
            <a:ext cx="1793402" cy="654298"/>
          </a:xfrm>
          <a:prstGeom prst="rightArrow">
            <a:avLst>
              <a:gd name="adj1" fmla="val 50000"/>
              <a:gd name="adj2" fmla="val 24275"/>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29" name="正方形/長方形 28">
            <a:extLst>
              <a:ext uri="{FF2B5EF4-FFF2-40B4-BE49-F238E27FC236}">
                <a16:creationId xmlns:a16="http://schemas.microsoft.com/office/drawing/2014/main" id="{D79F3789-A705-F15D-6EB6-F15C400D29DE}"/>
              </a:ext>
            </a:extLst>
          </p:cNvPr>
          <p:cNvSpPr/>
          <p:nvPr/>
        </p:nvSpPr>
        <p:spPr>
          <a:xfrm rot="10800000">
            <a:off x="5266327" y="3200179"/>
            <a:ext cx="103600" cy="56784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矢印: 右 29">
            <a:extLst>
              <a:ext uri="{FF2B5EF4-FFF2-40B4-BE49-F238E27FC236}">
                <a16:creationId xmlns:a16="http://schemas.microsoft.com/office/drawing/2014/main" id="{332898E0-58F9-16BA-8E38-42D54503C271}"/>
              </a:ext>
            </a:extLst>
          </p:cNvPr>
          <p:cNvSpPr/>
          <p:nvPr/>
        </p:nvSpPr>
        <p:spPr>
          <a:xfrm>
            <a:off x="5276692" y="3123071"/>
            <a:ext cx="1540562" cy="219340"/>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8270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24" grpId="0" animBg="1"/>
      <p:bldP spid="27" grpId="0" animBg="1"/>
      <p:bldP spid="28" grpId="0" animBg="1"/>
      <p:bldP spid="29"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062D04-0DE4-FBF2-CB2A-3184009B1ED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64056B7-B750-1AEB-3404-3880185E8C42}"/>
              </a:ext>
            </a:extLst>
          </p:cNvPr>
          <p:cNvSpPr>
            <a:spLocks noGrp="1"/>
          </p:cNvSpPr>
          <p:nvPr>
            <p:ph idx="1"/>
          </p:nvPr>
        </p:nvSpPr>
        <p:spPr>
          <a:xfrm>
            <a:off x="246184" y="1131356"/>
            <a:ext cx="8651631" cy="5083454"/>
          </a:xfrm>
        </p:spPr>
        <p:txBody>
          <a:bodyPr>
            <a:normAutofit fontScale="92500" lnSpcReduction="10000"/>
          </a:bodyPr>
          <a:lstStyle/>
          <a:p>
            <a:r>
              <a:rPr kumimoji="1" lang="ja-JP" altLang="en-US" dirty="0"/>
              <a:t>背景</a:t>
            </a:r>
            <a:endParaRPr kumimoji="1" lang="en-US" altLang="ja-JP" dirty="0"/>
          </a:p>
          <a:p>
            <a:pPr marL="0" indent="0">
              <a:buNone/>
            </a:pPr>
            <a:r>
              <a:rPr lang="ja-JP" altLang="en-US" dirty="0"/>
              <a:t>　</a:t>
            </a:r>
            <a:r>
              <a:rPr lang="en-US" altLang="ja-JP" dirty="0"/>
              <a:t>400Gbps</a:t>
            </a:r>
            <a:r>
              <a:rPr lang="ja-JP" altLang="en-US" dirty="0"/>
              <a:t>の実現のため、</a:t>
            </a:r>
            <a:r>
              <a:rPr lang="en-US" altLang="ja-JP" dirty="0"/>
              <a:t>56Gbps</a:t>
            </a:r>
            <a:r>
              <a:rPr lang="ja-JP" altLang="en-US" dirty="0"/>
              <a:t>は必要。そのクロックパルスは</a:t>
            </a:r>
            <a:r>
              <a:rPr lang="en-US" altLang="ja-JP" dirty="0"/>
              <a:t>28GHz</a:t>
            </a:r>
            <a:r>
              <a:rPr lang="ja-JP" altLang="en-US" dirty="0"/>
              <a:t>であり、三倍の周波数の</a:t>
            </a:r>
            <a:r>
              <a:rPr lang="en-US" altLang="ja-JP" dirty="0"/>
              <a:t>84GHz</a:t>
            </a:r>
            <a:r>
              <a:rPr lang="ja-JP" altLang="en-US" dirty="0"/>
              <a:t>まで流せるコネクタやケーブルが必要。</a:t>
            </a:r>
            <a:endParaRPr lang="en-US" altLang="ja-JP" dirty="0"/>
          </a:p>
          <a:p>
            <a:pPr marL="0" indent="0" algn="l">
              <a:buNone/>
            </a:pPr>
            <a:r>
              <a:rPr kumimoji="1" lang="ja-JP" altLang="en-US" sz="2400" dirty="0">
                <a:latin typeface="メイリオ" panose="020B0604030504040204" pitchFamily="50" charset="-128"/>
                <a:ea typeface="メイリオ" panose="020B0604030504040204" pitchFamily="50" charset="-128"/>
              </a:rPr>
              <a:t>周波数が上がると表皮効果による損失と誘電損失が比例して上がる。</a:t>
            </a:r>
            <a:endParaRPr kumimoji="1" lang="en-US" altLang="ja-JP" sz="2400" dirty="0">
              <a:latin typeface="メイリオ" panose="020B0604030504040204" pitchFamily="50" charset="-128"/>
              <a:ea typeface="メイリオ" panose="020B0604030504040204" pitchFamily="50" charset="-128"/>
            </a:endParaRPr>
          </a:p>
          <a:p>
            <a:pPr marL="0" indent="0" algn="l">
              <a:buNone/>
            </a:pPr>
            <a:r>
              <a:rPr lang="ja-JP" altLang="en-US" sz="2400" dirty="0">
                <a:latin typeface="メイリオ" panose="020B0604030504040204" pitchFamily="50" charset="-128"/>
                <a:ea typeface="メイリオ" panose="020B0604030504040204" pitchFamily="50" charset="-128"/>
              </a:rPr>
              <a:t>線路が長くなると信号が減衰していく。</a:t>
            </a:r>
            <a:endParaRPr lang="en-US" altLang="ja-JP" sz="2400" dirty="0">
              <a:latin typeface="メイリオ" panose="020B0604030504040204" pitchFamily="50" charset="-128"/>
              <a:ea typeface="メイリオ" panose="020B0604030504040204" pitchFamily="50" charset="-128"/>
            </a:endParaRPr>
          </a:p>
          <a:p>
            <a:pPr marL="0" indent="0" algn="l">
              <a:buNone/>
            </a:pPr>
            <a:r>
              <a:rPr kumimoji="1" lang="ja-JP" altLang="en-US" dirty="0"/>
              <a:t>それを評価するため表面粗さや、誘電損失を計測する必要がある</a:t>
            </a:r>
            <a:endParaRPr lang="en-US" altLang="ja-JP" dirty="0"/>
          </a:p>
          <a:p>
            <a:pPr marL="0" indent="0">
              <a:buNone/>
            </a:pPr>
            <a:r>
              <a:rPr lang="ja-JP" altLang="en-US" dirty="0"/>
              <a:t>　</a:t>
            </a:r>
            <a:r>
              <a:rPr kumimoji="1" lang="ja-JP" altLang="en-US" dirty="0"/>
              <a:t>課題</a:t>
            </a:r>
            <a:endParaRPr kumimoji="1" lang="en-US" altLang="ja-JP" dirty="0"/>
          </a:p>
          <a:p>
            <a:pPr marL="0" indent="0">
              <a:buNone/>
            </a:pPr>
            <a:r>
              <a:rPr lang="ja-JP" altLang="en-US" dirty="0"/>
              <a:t>　</a:t>
            </a:r>
            <a:r>
              <a:rPr lang="en-US" altLang="ja-JP" dirty="0"/>
              <a:t>BCDR</a:t>
            </a:r>
            <a:r>
              <a:rPr lang="ja-JP" altLang="en-US" dirty="0"/>
              <a:t>では</a:t>
            </a:r>
            <a:r>
              <a:rPr lang="en-US" altLang="ja-JP" dirty="0"/>
              <a:t>FR-4</a:t>
            </a:r>
            <a:r>
              <a:rPr lang="ja-JP" altLang="en-US" dirty="0"/>
              <a:t>基板を</a:t>
            </a:r>
            <a:r>
              <a:rPr lang="en-US" altLang="ja-JP" dirty="0"/>
              <a:t>67GHz</a:t>
            </a:r>
            <a:r>
              <a:rPr lang="ja-JP" altLang="en-US" dirty="0"/>
              <a:t>までしか測れなかった</a:t>
            </a:r>
            <a:endParaRPr lang="en-US" altLang="ja-JP" dirty="0"/>
          </a:p>
          <a:p>
            <a:r>
              <a:rPr lang="ja-JP" altLang="en-US" dirty="0"/>
              <a:t>目的</a:t>
            </a:r>
            <a:endParaRPr lang="en-US" altLang="ja-JP" dirty="0"/>
          </a:p>
          <a:p>
            <a:pPr marL="0" indent="0">
              <a:buNone/>
            </a:pPr>
            <a:r>
              <a:rPr kumimoji="1" lang="ja-JP" altLang="en-US" dirty="0"/>
              <a:t>　</a:t>
            </a:r>
            <a:r>
              <a:rPr kumimoji="1" lang="en-US" altLang="ja-JP" dirty="0"/>
              <a:t>100GHz</a:t>
            </a:r>
            <a:r>
              <a:rPr kumimoji="1" lang="ja-JP" altLang="en-US" dirty="0"/>
              <a:t>まで測りたい</a:t>
            </a:r>
            <a:endParaRPr kumimoji="1" lang="en-US" altLang="ja-JP" dirty="0"/>
          </a:p>
          <a:p>
            <a:r>
              <a:rPr lang="ja-JP" altLang="en-US" dirty="0"/>
              <a:t>やったこと</a:t>
            </a:r>
            <a:endParaRPr lang="en-US" altLang="ja-JP" dirty="0"/>
          </a:p>
          <a:p>
            <a:pPr marL="0" indent="0">
              <a:buNone/>
            </a:pPr>
            <a:r>
              <a:rPr lang="ja-JP" altLang="en-US" dirty="0"/>
              <a:t>　</a:t>
            </a:r>
            <a:r>
              <a:rPr kumimoji="1" lang="en-US" altLang="ja-JP" dirty="0"/>
              <a:t>FR-4</a:t>
            </a:r>
            <a:r>
              <a:rPr lang="ja-JP" altLang="en-US" dirty="0"/>
              <a:t>と</a:t>
            </a:r>
            <a:r>
              <a:rPr lang="en-US" altLang="ja-JP" dirty="0"/>
              <a:t>MEGTRON</a:t>
            </a:r>
            <a:r>
              <a:rPr lang="ja-JP" altLang="en-US" dirty="0"/>
              <a:t>をフリースペース法で計測した</a:t>
            </a:r>
            <a:endParaRPr kumimoji="1" lang="en-US" altLang="ja-JP" dirty="0"/>
          </a:p>
        </p:txBody>
      </p:sp>
      <p:sp>
        <p:nvSpPr>
          <p:cNvPr id="4" name="スライド番号プレースホルダー 3">
            <a:extLst>
              <a:ext uri="{FF2B5EF4-FFF2-40B4-BE49-F238E27FC236}">
                <a16:creationId xmlns:a16="http://schemas.microsoft.com/office/drawing/2014/main" id="{B334BE02-2C81-90CA-2ED4-52F7989CA0AB}"/>
              </a:ext>
            </a:extLst>
          </p:cNvPr>
          <p:cNvSpPr>
            <a:spLocks noGrp="1"/>
          </p:cNvSpPr>
          <p:nvPr>
            <p:ph type="sldNum" sz="quarter" idx="12"/>
          </p:nvPr>
        </p:nvSpPr>
        <p:spPr/>
        <p:txBody>
          <a:bodyPr/>
          <a:lstStyle/>
          <a:p>
            <a:fld id="{3F5D2A9A-4071-467B-9B65-922737739C90}" type="slidenum">
              <a:rPr kumimoji="1" lang="ja-JP" altLang="en-US" smtClean="0"/>
              <a:t>19</a:t>
            </a:fld>
            <a:endParaRPr kumimoji="1" lang="ja-JP" altLang="en-US"/>
          </a:p>
        </p:txBody>
      </p:sp>
    </p:spTree>
    <p:extLst>
      <p:ext uri="{BB962C8B-B14F-4D97-AF65-F5344CB8AC3E}">
        <p14:creationId xmlns:p14="http://schemas.microsoft.com/office/powerpoint/2010/main" val="386040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C5171-0DD5-F423-E956-92E013FD2D31}"/>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13B82CD-375F-0F65-83A5-BCA03D9A7C19}"/>
              </a:ext>
            </a:extLst>
          </p:cNvPr>
          <p:cNvSpPr>
            <a:spLocks noGrp="1"/>
          </p:cNvSpPr>
          <p:nvPr>
            <p:ph type="sldNum" sz="quarter" idx="12"/>
          </p:nvPr>
        </p:nvSpPr>
        <p:spPr/>
        <p:txBody>
          <a:bodyPr/>
          <a:lstStyle/>
          <a:p>
            <a:fld id="{3F5D2A9A-4071-467B-9B65-922737739C90}" type="slidenum">
              <a:rPr kumimoji="1" lang="ja-JP" altLang="en-US" smtClean="0"/>
              <a:t>2</a:t>
            </a:fld>
            <a:endParaRPr kumimoji="1" lang="ja-JP" altLang="en-US"/>
          </a:p>
        </p:txBody>
      </p:sp>
      <p:sp>
        <p:nvSpPr>
          <p:cNvPr id="10" name="テキスト ボックス 14">
            <a:extLst>
              <a:ext uri="{FF2B5EF4-FFF2-40B4-BE49-F238E27FC236}">
                <a16:creationId xmlns:a16="http://schemas.microsoft.com/office/drawing/2014/main" id="{98A10A5E-763A-909F-3F4C-7FE92C7DD5C4}"/>
              </a:ext>
            </a:extLst>
          </p:cNvPr>
          <p:cNvSpPr txBox="1"/>
          <p:nvPr/>
        </p:nvSpPr>
        <p:spPr>
          <a:xfrm>
            <a:off x="353949" y="847454"/>
            <a:ext cx="7965457" cy="132343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・データセンター内で扱われる通信速度の</a:t>
            </a:r>
            <a:r>
              <a:rPr kumimoji="1" lang="en-US" altLang="ja-JP" sz="2000" dirty="0">
                <a:latin typeface="メイリオ" panose="020B0604030504040204" pitchFamily="50" charset="-128"/>
                <a:ea typeface="メイリオ" panose="020B0604030504040204" pitchFamily="50" charset="-128"/>
              </a:rPr>
              <a:t>400Gbps</a:t>
            </a:r>
            <a:r>
              <a:rPr kumimoji="1" lang="ja-JP" altLang="en-US" sz="2000" dirty="0">
                <a:latin typeface="メイリオ" panose="020B0604030504040204" pitchFamily="50" charset="-128"/>
                <a:ea typeface="メイリオ" panose="020B0604030504040204" pitchFamily="50" charset="-128"/>
              </a:rPr>
              <a:t>を実現するためベースクロックは</a:t>
            </a:r>
            <a:r>
              <a:rPr lang="en-US" altLang="ja-JP" sz="2000" dirty="0">
                <a:latin typeface="メイリオ" panose="020B0604030504040204" pitchFamily="50" charset="-128"/>
                <a:ea typeface="メイリオ" panose="020B0604030504040204" pitchFamily="50" charset="-128"/>
              </a:rPr>
              <a:t>28GHz</a:t>
            </a:r>
            <a:r>
              <a:rPr lang="ja-JP" altLang="en-US" sz="2000" dirty="0">
                <a:latin typeface="メイリオ" panose="020B0604030504040204" pitchFamily="50" charset="-128"/>
                <a:ea typeface="メイリオ" panose="020B0604030504040204" pitchFamily="50" charset="-128"/>
              </a:rPr>
              <a:t>が必要</a:t>
            </a:r>
            <a:endParaRPr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・ハードウェアに求められる通信性能は</a:t>
            </a:r>
            <a:r>
              <a:rPr kumimoji="1" lang="en-US" altLang="ja-JP" sz="2000" dirty="0">
                <a:latin typeface="メイリオ"/>
                <a:ea typeface="メイリオ"/>
              </a:rPr>
              <a:t>100</a:t>
            </a:r>
            <a:r>
              <a:rPr lang="en-US" altLang="ja-JP" sz="2000" dirty="0">
                <a:latin typeface="メイリオ"/>
                <a:ea typeface="メイリオ"/>
              </a:rPr>
              <a:t>GHz</a:t>
            </a:r>
            <a:r>
              <a:rPr lang="ja-JP" altLang="en-US" sz="2000" dirty="0">
                <a:latin typeface="メイリオ"/>
                <a:ea typeface="メイリオ"/>
              </a:rPr>
              <a:t>までが必要</a:t>
            </a:r>
            <a:endParaRPr lang="en-US" altLang="ja-JP" sz="2000" dirty="0">
              <a:latin typeface="メイリオ"/>
              <a:ea typeface="メイリオ"/>
            </a:endParaRPr>
          </a:p>
          <a:p>
            <a:pPr algn="l"/>
            <a:endParaRPr lang="en-US" altLang="ja-JP" sz="2000" dirty="0">
              <a:latin typeface="メイリオ"/>
              <a:ea typeface="メイリオ"/>
            </a:endParaRPr>
          </a:p>
        </p:txBody>
      </p:sp>
      <p:sp>
        <p:nvSpPr>
          <p:cNvPr id="5" name="タイトル 1">
            <a:extLst>
              <a:ext uri="{FF2B5EF4-FFF2-40B4-BE49-F238E27FC236}">
                <a16:creationId xmlns:a16="http://schemas.microsoft.com/office/drawing/2014/main" id="{078F1519-05DB-49E9-0C5F-EE8FB2838CB6}"/>
              </a:ext>
            </a:extLst>
          </p:cNvPr>
          <p:cNvSpPr>
            <a:spLocks noGrp="1"/>
          </p:cNvSpPr>
          <p:nvPr>
            <p:ph type="title"/>
          </p:nvPr>
        </p:nvSpPr>
        <p:spPr>
          <a:xfrm>
            <a:off x="84707" y="51997"/>
            <a:ext cx="5945757" cy="653443"/>
          </a:xfrm>
        </p:spPr>
        <p:txBody>
          <a:bodyPr/>
          <a:lstStyle/>
          <a:p>
            <a:r>
              <a:rPr lang="ja-JP" altLang="en-US" dirty="0"/>
              <a:t>はじめに</a:t>
            </a:r>
            <a:endParaRPr kumimoji="1" lang="ja-JP" altLang="en-US" dirty="0"/>
          </a:p>
        </p:txBody>
      </p:sp>
      <p:sp>
        <p:nvSpPr>
          <p:cNvPr id="6" name="テキスト ボックス 5">
            <a:extLst>
              <a:ext uri="{FF2B5EF4-FFF2-40B4-BE49-F238E27FC236}">
                <a16:creationId xmlns:a16="http://schemas.microsoft.com/office/drawing/2014/main" id="{F4B8A75F-3EC9-1CBA-2214-F1DBD0ACC3D1}"/>
              </a:ext>
            </a:extLst>
          </p:cNvPr>
          <p:cNvSpPr txBox="1"/>
          <p:nvPr/>
        </p:nvSpPr>
        <p:spPr>
          <a:xfrm>
            <a:off x="-3608327" y="2435555"/>
            <a:ext cx="3121857" cy="1754326"/>
          </a:xfrm>
          <a:prstGeom prst="rect">
            <a:avLst/>
          </a:prstGeom>
          <a:noFill/>
        </p:spPr>
        <p:txBody>
          <a:bodyPr wrap="square" rtlCol="0">
            <a:spAutoFit/>
          </a:bodyPr>
          <a:lstStyle/>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kumimoji="1" lang="ja-JP" altLang="en-US" dirty="0">
                <a:solidFill>
                  <a:srgbClr val="FF0000"/>
                </a:solidFill>
                <a:latin typeface="メイリオ" panose="020B0604030504040204" pitchFamily="50" charset="-128"/>
                <a:ea typeface="メイリオ" panose="020B0604030504040204" pitchFamily="50" charset="-128"/>
              </a:rPr>
              <a:t>Ｚ０；特性インピーダンス</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Ｗ；線路幅</a:t>
            </a:r>
            <a:endParaRPr lang="en-US" altLang="ja-JP" dirty="0">
              <a:solidFill>
                <a:srgbClr val="FF0000"/>
              </a:solidFill>
              <a:latin typeface="メイリオ" panose="020B0604030504040204" pitchFamily="50" charset="-128"/>
              <a:ea typeface="メイリオ" panose="020B0604030504040204" pitchFamily="50" charset="-128"/>
            </a:endParaRPr>
          </a:p>
          <a:p>
            <a:pPr algn="l"/>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en-US" altLang="ja-JP" dirty="0">
                <a:solidFill>
                  <a:srgbClr val="FF0000"/>
                </a:solidFill>
                <a:latin typeface="メイリオ" panose="020B0604030504040204" pitchFamily="50" charset="-128"/>
                <a:ea typeface="メイリオ" panose="020B0604030504040204" pitchFamily="50" charset="-128"/>
              </a:rPr>
              <a:t>FR-</a:t>
            </a:r>
            <a:r>
              <a:rPr lang="ja-JP" altLang="en-US" dirty="0">
                <a:solidFill>
                  <a:srgbClr val="FF0000"/>
                </a:solidFill>
                <a:latin typeface="メイリオ" panose="020B0604030504040204" pitchFamily="50" charset="-128"/>
                <a:ea typeface="メイリオ" panose="020B0604030504040204" pitchFamily="50" charset="-128"/>
              </a:rPr>
              <a:t>４基板だと誘電損失のほうがおおきい</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4" name="テキスト ボックス 4">
            <a:extLst>
              <a:ext uri="{FF2B5EF4-FFF2-40B4-BE49-F238E27FC236}">
                <a16:creationId xmlns:a16="http://schemas.microsoft.com/office/drawing/2014/main" id="{1D4A2A95-CC82-9C3D-E33F-95C8E9A2A355}"/>
              </a:ext>
            </a:extLst>
          </p:cNvPr>
          <p:cNvSpPr txBox="1"/>
          <p:nvPr/>
        </p:nvSpPr>
        <p:spPr>
          <a:xfrm>
            <a:off x="1588250" y="1948942"/>
            <a:ext cx="2061713" cy="40011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配線パターン</a:t>
            </a:r>
            <a:endParaRPr kumimoji="1" lang="en-US" altLang="ja-JP" sz="2000" dirty="0">
              <a:latin typeface="メイリオ" panose="020B0604030504040204" pitchFamily="50" charset="-128"/>
              <a:ea typeface="メイリオ" panose="020B0604030504040204" pitchFamily="50" charset="-128"/>
            </a:endParaRPr>
          </a:p>
        </p:txBody>
      </p:sp>
      <p:sp>
        <p:nvSpPr>
          <p:cNvPr id="19" name="テキスト ボックス 4">
            <a:extLst>
              <a:ext uri="{FF2B5EF4-FFF2-40B4-BE49-F238E27FC236}">
                <a16:creationId xmlns:a16="http://schemas.microsoft.com/office/drawing/2014/main" id="{BCDB696D-5BF1-1086-BB0D-05188E12B68C}"/>
              </a:ext>
            </a:extLst>
          </p:cNvPr>
          <p:cNvSpPr txBox="1"/>
          <p:nvPr/>
        </p:nvSpPr>
        <p:spPr>
          <a:xfrm>
            <a:off x="4237381" y="3006673"/>
            <a:ext cx="3857091" cy="40011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ガラスエポキシ基板（</a:t>
            </a:r>
            <a:r>
              <a:rPr lang="en-US" altLang="ja-JP" sz="2000" dirty="0">
                <a:latin typeface="メイリオ" panose="020B0604030504040204" pitchFamily="50" charset="-128"/>
                <a:ea typeface="メイリオ" panose="020B0604030504040204" pitchFamily="50" charset="-128"/>
              </a:rPr>
              <a:t>FR-4</a:t>
            </a:r>
            <a:r>
              <a:rPr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p:txBody>
      </p:sp>
      <p:sp>
        <p:nvSpPr>
          <p:cNvPr id="20" name="テキスト ボックス 4">
            <a:extLst>
              <a:ext uri="{FF2B5EF4-FFF2-40B4-BE49-F238E27FC236}">
                <a16:creationId xmlns:a16="http://schemas.microsoft.com/office/drawing/2014/main" id="{48A7B806-27C8-5B75-75EE-F14BDC790B1E}"/>
              </a:ext>
            </a:extLst>
          </p:cNvPr>
          <p:cNvSpPr txBox="1"/>
          <p:nvPr/>
        </p:nvSpPr>
        <p:spPr>
          <a:xfrm>
            <a:off x="819436" y="4892019"/>
            <a:ext cx="1828800"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プリント基板</a:t>
            </a:r>
            <a:endParaRPr kumimoji="1" lang="en-US" altLang="ja-JP" sz="2000" dirty="0">
              <a:latin typeface="メイリオ" panose="020B0604030504040204" pitchFamily="50" charset="-128"/>
              <a:ea typeface="メイリオ" panose="020B0604030504040204" pitchFamily="50" charset="-128"/>
            </a:endParaRPr>
          </a:p>
        </p:txBody>
      </p:sp>
      <p:sp>
        <p:nvSpPr>
          <p:cNvPr id="22" name="テキスト ボックス 4">
            <a:extLst>
              <a:ext uri="{FF2B5EF4-FFF2-40B4-BE49-F238E27FC236}">
                <a16:creationId xmlns:a16="http://schemas.microsoft.com/office/drawing/2014/main" id="{AAF22BB2-388D-C384-BD16-4E890B52C002}"/>
              </a:ext>
            </a:extLst>
          </p:cNvPr>
          <p:cNvSpPr txBox="1"/>
          <p:nvPr/>
        </p:nvSpPr>
        <p:spPr>
          <a:xfrm>
            <a:off x="4718722" y="3406783"/>
            <a:ext cx="3465732" cy="707886"/>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材料の特性による損失</a:t>
            </a:r>
            <a:endParaRPr kumimoji="1" lang="en-US" altLang="ja-JP" sz="2000" dirty="0">
              <a:latin typeface="メイリオ" panose="020B0604030504040204" pitchFamily="50" charset="-128"/>
              <a:ea typeface="メイリオ" panose="020B0604030504040204" pitchFamily="50" charset="-128"/>
            </a:endParaRPr>
          </a:p>
          <a:p>
            <a:pPr algn="l"/>
            <a:r>
              <a:rPr lang="ja-JP" altLang="en-US" sz="2000" dirty="0">
                <a:latin typeface="メイリオ" panose="020B0604030504040204" pitchFamily="50" charset="-128"/>
                <a:ea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rPr>
              <a:t>誘電体損</a:t>
            </a:r>
            <a:endParaRPr kumimoji="1" lang="en-US" altLang="ja-JP" sz="2000" dirty="0">
              <a:solidFill>
                <a:srgbClr val="FF0000"/>
              </a:solidFill>
              <a:latin typeface="メイリオ" panose="020B0604030504040204" pitchFamily="50" charset="-128"/>
              <a:ea typeface="メイリオ" panose="020B0604030504040204" pitchFamily="50" charset="-128"/>
            </a:endParaRPr>
          </a:p>
        </p:txBody>
      </p:sp>
      <p:pic>
        <p:nvPicPr>
          <p:cNvPr id="26" name="グラフィックス 25">
            <a:extLst>
              <a:ext uri="{FF2B5EF4-FFF2-40B4-BE49-F238E27FC236}">
                <a16:creationId xmlns:a16="http://schemas.microsoft.com/office/drawing/2014/main" id="{E5FD9459-90BC-42BA-C946-61AE46576C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296" y="2744099"/>
            <a:ext cx="3699170" cy="2025337"/>
          </a:xfrm>
          <a:prstGeom prst="rect">
            <a:avLst/>
          </a:prstGeom>
        </p:spPr>
      </p:pic>
      <p:sp>
        <p:nvSpPr>
          <p:cNvPr id="30" name="楕円 29">
            <a:extLst>
              <a:ext uri="{FF2B5EF4-FFF2-40B4-BE49-F238E27FC236}">
                <a16:creationId xmlns:a16="http://schemas.microsoft.com/office/drawing/2014/main" id="{2405AD73-9807-906E-EA36-DF6DE0B6DEA7}"/>
              </a:ext>
            </a:extLst>
          </p:cNvPr>
          <p:cNvSpPr/>
          <p:nvPr/>
        </p:nvSpPr>
        <p:spPr>
          <a:xfrm>
            <a:off x="1273004" y="3712567"/>
            <a:ext cx="161925" cy="26302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DE2D1309-8531-FB25-AA50-0B615AC74C1D}"/>
              </a:ext>
            </a:extLst>
          </p:cNvPr>
          <p:cNvSpPr/>
          <p:nvPr/>
        </p:nvSpPr>
        <p:spPr>
          <a:xfrm>
            <a:off x="1652874" y="3712567"/>
            <a:ext cx="161925" cy="26302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4">
            <a:extLst>
              <a:ext uri="{FF2B5EF4-FFF2-40B4-BE49-F238E27FC236}">
                <a16:creationId xmlns:a16="http://schemas.microsoft.com/office/drawing/2014/main" id="{41ED78E3-9923-75A1-C6AE-165C22BD99DD}"/>
              </a:ext>
            </a:extLst>
          </p:cNvPr>
          <p:cNvSpPr txBox="1"/>
          <p:nvPr/>
        </p:nvSpPr>
        <p:spPr>
          <a:xfrm>
            <a:off x="3262414" y="1961114"/>
            <a:ext cx="4463249" cy="40011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表皮効果により電流が集中：</a:t>
            </a:r>
            <a:r>
              <a:rPr lang="ja-JP" altLang="en-US" sz="2000" dirty="0">
                <a:solidFill>
                  <a:srgbClr val="FF0000"/>
                </a:solidFill>
                <a:latin typeface="メイリオ" panose="020B0604030504040204" pitchFamily="50" charset="-128"/>
                <a:ea typeface="メイリオ" panose="020B0604030504040204" pitchFamily="50" charset="-128"/>
              </a:rPr>
              <a:t>導体損</a:t>
            </a:r>
            <a:endParaRPr kumimoji="1" lang="en-US" altLang="ja-JP" sz="2000" dirty="0">
              <a:solidFill>
                <a:srgbClr val="FF0000"/>
              </a:solidFill>
              <a:latin typeface="メイリオ" panose="020B0604030504040204" pitchFamily="50" charset="-128"/>
              <a:ea typeface="メイリオ" panose="020B0604030504040204" pitchFamily="50" charset="-128"/>
            </a:endParaRPr>
          </a:p>
        </p:txBody>
      </p:sp>
      <p:graphicFrame>
        <p:nvGraphicFramePr>
          <p:cNvPr id="9" name="オブジェクト 8">
            <a:extLst>
              <a:ext uri="{FF2B5EF4-FFF2-40B4-BE49-F238E27FC236}">
                <a16:creationId xmlns:a16="http://schemas.microsoft.com/office/drawing/2014/main" id="{DDDBAF10-0004-A41F-0282-95FE406EC2DC}"/>
              </a:ext>
            </a:extLst>
          </p:cNvPr>
          <p:cNvGraphicFramePr>
            <a:graphicFrameLocks noChangeAspect="1"/>
          </p:cNvGraphicFramePr>
          <p:nvPr>
            <p:extLst>
              <p:ext uri="{D42A27DB-BD31-4B8C-83A1-F6EECF244321}">
                <p14:modId xmlns:p14="http://schemas.microsoft.com/office/powerpoint/2010/main" val="2778202000"/>
              </p:ext>
            </p:extLst>
          </p:nvPr>
        </p:nvGraphicFramePr>
        <p:xfrm>
          <a:off x="7542879" y="1660094"/>
          <a:ext cx="1567395" cy="1020157"/>
        </p:xfrm>
        <a:graphic>
          <a:graphicData uri="http://schemas.openxmlformats.org/presentationml/2006/ole">
            <mc:AlternateContent xmlns:mc="http://schemas.openxmlformats.org/markup-compatibility/2006">
              <mc:Choice xmlns:v="urn:schemas-microsoft-com:vml" Requires="v">
                <p:oleObj name="数式" r:id="rId5" imgW="660240" imgH="431640" progId="Equation.3">
                  <p:embed/>
                </p:oleObj>
              </mc:Choice>
              <mc:Fallback>
                <p:oleObj name="数式" r:id="rId5" imgW="660240" imgH="431640" progId="Equation.3">
                  <p:embed/>
                  <p:pic>
                    <p:nvPicPr>
                      <p:cNvPr id="9" name="オブジェクト 8">
                        <a:extLst>
                          <a:ext uri="{FF2B5EF4-FFF2-40B4-BE49-F238E27FC236}">
                            <a16:creationId xmlns:a16="http://schemas.microsoft.com/office/drawing/2014/main" id="{DDDBAF10-0004-A41F-0282-95FE406EC2DC}"/>
                          </a:ext>
                        </a:extLst>
                      </p:cNvPr>
                      <p:cNvPicPr/>
                      <p:nvPr/>
                    </p:nvPicPr>
                    <p:blipFill>
                      <a:blip r:embed="rId6"/>
                      <a:stretch>
                        <a:fillRect/>
                      </a:stretch>
                    </p:blipFill>
                    <p:spPr>
                      <a:xfrm>
                        <a:off x="7542879" y="1660094"/>
                        <a:ext cx="1567395" cy="1020157"/>
                      </a:xfrm>
                      <a:prstGeom prst="rect">
                        <a:avLst/>
                      </a:prstGeom>
                    </p:spPr>
                  </p:pic>
                </p:oleObj>
              </mc:Fallback>
            </mc:AlternateContent>
          </a:graphicData>
        </a:graphic>
      </p:graphicFrame>
      <p:graphicFrame>
        <p:nvGraphicFramePr>
          <p:cNvPr id="12" name="オブジェクト 11">
            <a:extLst>
              <a:ext uri="{FF2B5EF4-FFF2-40B4-BE49-F238E27FC236}">
                <a16:creationId xmlns:a16="http://schemas.microsoft.com/office/drawing/2014/main" id="{884AECAF-C0FD-30FA-1A29-F4729501B5FF}"/>
              </a:ext>
            </a:extLst>
          </p:cNvPr>
          <p:cNvGraphicFramePr>
            <a:graphicFrameLocks noChangeAspect="1"/>
          </p:cNvGraphicFramePr>
          <p:nvPr>
            <p:extLst>
              <p:ext uri="{D42A27DB-BD31-4B8C-83A1-F6EECF244321}">
                <p14:modId xmlns:p14="http://schemas.microsoft.com/office/powerpoint/2010/main" val="1535561885"/>
              </p:ext>
            </p:extLst>
          </p:nvPr>
        </p:nvGraphicFramePr>
        <p:xfrm>
          <a:off x="4907496" y="4049309"/>
          <a:ext cx="3607854" cy="956629"/>
        </p:xfrm>
        <a:graphic>
          <a:graphicData uri="http://schemas.openxmlformats.org/presentationml/2006/ole">
            <mc:AlternateContent xmlns:mc="http://schemas.openxmlformats.org/markup-compatibility/2006">
              <mc:Choice xmlns:v="urn:schemas-microsoft-com:vml" Requires="v">
                <p:oleObj name="数式" r:id="rId7" imgW="1815840" imgH="482400" progId="Equation.3">
                  <p:embed/>
                </p:oleObj>
              </mc:Choice>
              <mc:Fallback>
                <p:oleObj name="数式" r:id="rId7" imgW="1815840" imgH="482400" progId="Equation.3">
                  <p:embed/>
                  <p:pic>
                    <p:nvPicPr>
                      <p:cNvPr id="12" name="オブジェクト 11">
                        <a:extLst>
                          <a:ext uri="{FF2B5EF4-FFF2-40B4-BE49-F238E27FC236}">
                            <a16:creationId xmlns:a16="http://schemas.microsoft.com/office/drawing/2014/main" id="{884AECAF-C0FD-30FA-1A29-F4729501B5FF}"/>
                          </a:ext>
                        </a:extLst>
                      </p:cNvPr>
                      <p:cNvPicPr/>
                      <p:nvPr/>
                    </p:nvPicPr>
                    <p:blipFill>
                      <a:blip r:embed="rId8"/>
                      <a:stretch>
                        <a:fillRect/>
                      </a:stretch>
                    </p:blipFill>
                    <p:spPr>
                      <a:xfrm>
                        <a:off x="4907496" y="4049309"/>
                        <a:ext cx="3607854" cy="956629"/>
                      </a:xfrm>
                      <a:prstGeom prst="rect">
                        <a:avLst/>
                      </a:prstGeom>
                    </p:spPr>
                  </p:pic>
                </p:oleObj>
              </mc:Fallback>
            </mc:AlternateContent>
          </a:graphicData>
        </a:graphic>
      </p:graphicFrame>
      <p:cxnSp>
        <p:nvCxnSpPr>
          <p:cNvPr id="24" name="直線コネクタ 23">
            <a:extLst>
              <a:ext uri="{FF2B5EF4-FFF2-40B4-BE49-F238E27FC236}">
                <a16:creationId xmlns:a16="http://schemas.microsoft.com/office/drawing/2014/main" id="{B46DFB6E-BC3E-9186-4DB3-C92E7635E8BE}"/>
              </a:ext>
            </a:extLst>
          </p:cNvPr>
          <p:cNvCxnSpPr>
            <a:cxnSpLocks/>
          </p:cNvCxnSpPr>
          <p:nvPr/>
        </p:nvCxnSpPr>
        <p:spPr>
          <a:xfrm flipH="1">
            <a:off x="2220668" y="2312104"/>
            <a:ext cx="30505" cy="3707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EF42176-4627-D504-E417-E2BFA4E10406}"/>
              </a:ext>
            </a:extLst>
          </p:cNvPr>
          <p:cNvCxnSpPr>
            <a:cxnSpLocks/>
            <a:stCxn id="19" idx="1"/>
          </p:cNvCxnSpPr>
          <p:nvPr/>
        </p:nvCxnSpPr>
        <p:spPr>
          <a:xfrm flipH="1">
            <a:off x="3912102" y="3206728"/>
            <a:ext cx="325279" cy="2444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249F3F83-F03C-1A1D-54D4-D0DD9E295E2F}"/>
              </a:ext>
            </a:extLst>
          </p:cNvPr>
          <p:cNvGrpSpPr/>
          <p:nvPr/>
        </p:nvGrpSpPr>
        <p:grpSpPr>
          <a:xfrm>
            <a:off x="2485642" y="5173186"/>
            <a:ext cx="6029708" cy="795609"/>
            <a:chOff x="2296868" y="5435095"/>
            <a:chExt cx="6029708" cy="795609"/>
          </a:xfrm>
        </p:grpSpPr>
        <p:sp>
          <p:nvSpPr>
            <p:cNvPr id="16" name="コンテンツ プレースホルダー 2">
              <a:extLst>
                <a:ext uri="{FF2B5EF4-FFF2-40B4-BE49-F238E27FC236}">
                  <a16:creationId xmlns:a16="http://schemas.microsoft.com/office/drawing/2014/main" id="{2B1B62EC-9CC6-A041-3407-3B5FD5D28B94}"/>
                </a:ext>
              </a:extLst>
            </p:cNvPr>
            <p:cNvSpPr txBox="1">
              <a:spLocks/>
            </p:cNvSpPr>
            <p:nvPr/>
          </p:nvSpPr>
          <p:spPr>
            <a:xfrm>
              <a:off x="2296868" y="5454938"/>
              <a:ext cx="5784154" cy="775766"/>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表皮効果による導体損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p:graphicFrame>
          <p:nvGraphicFramePr>
            <p:cNvPr id="17" name="オブジェクト 16">
              <a:extLst>
                <a:ext uri="{FF2B5EF4-FFF2-40B4-BE49-F238E27FC236}">
                  <a16:creationId xmlns:a16="http://schemas.microsoft.com/office/drawing/2014/main" id="{9412829C-A269-A998-A213-C628A0BEEDD6}"/>
                </a:ext>
              </a:extLst>
            </p:cNvPr>
            <p:cNvGraphicFramePr>
              <a:graphicFrameLocks noChangeAspect="1"/>
            </p:cNvGraphicFramePr>
            <p:nvPr>
              <p:extLst>
                <p:ext uri="{D42A27DB-BD31-4B8C-83A1-F6EECF244321}">
                  <p14:modId xmlns:p14="http://schemas.microsoft.com/office/powerpoint/2010/main" val="534017898"/>
                </p:ext>
              </p:extLst>
            </p:nvPr>
          </p:nvGraphicFramePr>
          <p:xfrm>
            <a:off x="3291253" y="5569454"/>
            <a:ext cx="358710" cy="329350"/>
          </p:xfrm>
          <a:graphic>
            <a:graphicData uri="http://schemas.openxmlformats.org/presentationml/2006/ole">
              <mc:AlternateContent xmlns:mc="http://schemas.openxmlformats.org/markup-compatibility/2006">
                <mc:Choice xmlns:v="urn:schemas-microsoft-com:vml" Requires="v">
                  <p:oleObj name="数式" r:id="rId9" imgW="152280" imgH="139680" progId="Equation.3">
                    <p:embed/>
                  </p:oleObj>
                </mc:Choice>
                <mc:Fallback>
                  <p:oleObj name="数式" r:id="rId9" imgW="152280" imgH="139680" progId="Equation.3">
                    <p:embed/>
                    <p:pic>
                      <p:nvPicPr>
                        <p:cNvPr id="17" name="オブジェクト 16">
                          <a:extLst>
                            <a:ext uri="{FF2B5EF4-FFF2-40B4-BE49-F238E27FC236}">
                              <a16:creationId xmlns:a16="http://schemas.microsoft.com/office/drawing/2014/main" id="{9412829C-A269-A998-A213-C628A0BEEDD6}"/>
                            </a:ext>
                          </a:extLst>
                        </p:cNvPr>
                        <p:cNvPicPr/>
                        <p:nvPr/>
                      </p:nvPicPr>
                      <p:blipFill>
                        <a:blip r:embed="rId10"/>
                        <a:stretch>
                          <a:fillRect/>
                        </a:stretch>
                      </p:blipFill>
                      <p:spPr>
                        <a:xfrm>
                          <a:off x="3291253" y="5569454"/>
                          <a:ext cx="358710" cy="329350"/>
                        </a:xfrm>
                        <a:prstGeom prst="rect">
                          <a:avLst/>
                        </a:prstGeom>
                      </p:spPr>
                    </p:pic>
                  </p:oleObj>
                </mc:Fallback>
              </mc:AlternateContent>
            </a:graphicData>
          </a:graphic>
        </p:graphicFrame>
        <p:graphicFrame>
          <p:nvGraphicFramePr>
            <p:cNvPr id="18" name="オブジェクト 17">
              <a:extLst>
                <a:ext uri="{FF2B5EF4-FFF2-40B4-BE49-F238E27FC236}">
                  <a16:creationId xmlns:a16="http://schemas.microsoft.com/office/drawing/2014/main" id="{D64F34C1-010E-50A3-9E15-6960D6727C13}"/>
                </a:ext>
              </a:extLst>
            </p:cNvPr>
            <p:cNvGraphicFramePr>
              <a:graphicFrameLocks noChangeAspect="1"/>
            </p:cNvGraphicFramePr>
            <p:nvPr>
              <p:extLst>
                <p:ext uri="{D42A27DB-BD31-4B8C-83A1-F6EECF244321}">
                  <p14:modId xmlns:p14="http://schemas.microsoft.com/office/powerpoint/2010/main" val="2319959331"/>
                </p:ext>
              </p:extLst>
            </p:nvPr>
          </p:nvGraphicFramePr>
          <p:xfrm>
            <a:off x="6184587" y="5435095"/>
            <a:ext cx="448068" cy="538703"/>
          </p:xfrm>
          <a:graphic>
            <a:graphicData uri="http://schemas.openxmlformats.org/presentationml/2006/ole">
              <mc:AlternateContent xmlns:mc="http://schemas.openxmlformats.org/markup-compatibility/2006">
                <mc:Choice xmlns:v="urn:schemas-microsoft-com:vml" Requires="v">
                  <p:oleObj name="数式" r:id="rId11" imgW="190440" imgH="228600" progId="Equation.3">
                    <p:embed/>
                  </p:oleObj>
                </mc:Choice>
                <mc:Fallback>
                  <p:oleObj name="数式" r:id="rId11" imgW="190440" imgH="228600" progId="Equation.3">
                    <p:embed/>
                    <p:pic>
                      <p:nvPicPr>
                        <p:cNvPr id="18" name="オブジェクト 17">
                          <a:extLst>
                            <a:ext uri="{FF2B5EF4-FFF2-40B4-BE49-F238E27FC236}">
                              <a16:creationId xmlns:a16="http://schemas.microsoft.com/office/drawing/2014/main" id="{D64F34C1-010E-50A3-9E15-6960D6727C13}"/>
                            </a:ext>
                          </a:extLst>
                        </p:cNvPr>
                        <p:cNvPicPr/>
                        <p:nvPr/>
                      </p:nvPicPr>
                      <p:blipFill>
                        <a:blip r:embed="rId12"/>
                        <a:stretch>
                          <a:fillRect/>
                        </a:stretch>
                      </p:blipFill>
                      <p:spPr>
                        <a:xfrm>
                          <a:off x="6184587" y="5435095"/>
                          <a:ext cx="448068" cy="538703"/>
                        </a:xfrm>
                        <a:prstGeom prst="rect">
                          <a:avLst/>
                        </a:prstGeom>
                      </p:spPr>
                    </p:pic>
                  </p:oleObj>
                </mc:Fallback>
              </mc:AlternateContent>
            </a:graphicData>
          </a:graphic>
        </p:graphicFrame>
        <p:graphicFrame>
          <p:nvGraphicFramePr>
            <p:cNvPr id="21" name="オブジェクト 20">
              <a:extLst>
                <a:ext uri="{FF2B5EF4-FFF2-40B4-BE49-F238E27FC236}">
                  <a16:creationId xmlns:a16="http://schemas.microsoft.com/office/drawing/2014/main" id="{66E05400-9452-1F45-22DC-515DFC9EB69F}"/>
                </a:ext>
              </a:extLst>
            </p:cNvPr>
            <p:cNvGraphicFramePr>
              <a:graphicFrameLocks noChangeAspect="1"/>
            </p:cNvGraphicFramePr>
            <p:nvPr>
              <p:extLst>
                <p:ext uri="{D42A27DB-BD31-4B8C-83A1-F6EECF244321}">
                  <p14:modId xmlns:p14="http://schemas.microsoft.com/office/powerpoint/2010/main" val="83233838"/>
                </p:ext>
              </p:extLst>
            </p:nvPr>
          </p:nvGraphicFramePr>
          <p:xfrm>
            <a:off x="7878507" y="5454938"/>
            <a:ext cx="448069" cy="539980"/>
          </p:xfrm>
          <a:graphic>
            <a:graphicData uri="http://schemas.openxmlformats.org/presentationml/2006/ole">
              <mc:AlternateContent xmlns:mc="http://schemas.openxmlformats.org/markup-compatibility/2006">
                <mc:Choice xmlns:v="urn:schemas-microsoft-com:vml" Requires="v">
                  <p:oleObj name="数式" r:id="rId13" imgW="190440" imgH="228600" progId="Equation.3">
                    <p:embed/>
                  </p:oleObj>
                </mc:Choice>
                <mc:Fallback>
                  <p:oleObj name="数式" r:id="rId13" imgW="190440" imgH="228600" progId="Equation.3">
                    <p:embed/>
                    <p:pic>
                      <p:nvPicPr>
                        <p:cNvPr id="21" name="オブジェクト 20">
                          <a:extLst>
                            <a:ext uri="{FF2B5EF4-FFF2-40B4-BE49-F238E27FC236}">
                              <a16:creationId xmlns:a16="http://schemas.microsoft.com/office/drawing/2014/main" id="{66E05400-9452-1F45-22DC-515DFC9EB69F}"/>
                            </a:ext>
                          </a:extLst>
                        </p:cNvPr>
                        <p:cNvPicPr/>
                        <p:nvPr/>
                      </p:nvPicPr>
                      <p:blipFill>
                        <a:blip r:embed="rId14"/>
                        <a:stretch>
                          <a:fillRect/>
                        </a:stretch>
                      </p:blipFill>
                      <p:spPr>
                        <a:xfrm>
                          <a:off x="7878507" y="5454938"/>
                          <a:ext cx="448069" cy="539980"/>
                        </a:xfrm>
                        <a:prstGeom prst="rect">
                          <a:avLst/>
                        </a:prstGeom>
                      </p:spPr>
                    </p:pic>
                  </p:oleObj>
                </mc:Fallback>
              </mc:AlternateContent>
            </a:graphicData>
          </a:graphic>
        </p:graphicFrame>
      </p:grpSp>
      <p:sp>
        <p:nvSpPr>
          <p:cNvPr id="38" name="テキスト ボックス 4">
            <a:extLst>
              <a:ext uri="{FF2B5EF4-FFF2-40B4-BE49-F238E27FC236}">
                <a16:creationId xmlns:a16="http://schemas.microsoft.com/office/drawing/2014/main" id="{C7333FE5-4A59-D18D-7D7C-F808B8004D06}"/>
              </a:ext>
            </a:extLst>
          </p:cNvPr>
          <p:cNvSpPr txBox="1"/>
          <p:nvPr/>
        </p:nvSpPr>
        <p:spPr>
          <a:xfrm>
            <a:off x="2261056" y="5874509"/>
            <a:ext cx="5934269" cy="40011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2000" dirty="0">
                <a:latin typeface="メイリオ" panose="020B0604030504040204" pitchFamily="50" charset="-128"/>
                <a:ea typeface="メイリオ" panose="020B0604030504040204" pitchFamily="50" charset="-128"/>
              </a:rPr>
              <a:t>FR-4</a:t>
            </a:r>
            <a:r>
              <a:rPr lang="ja-JP" altLang="en-US" sz="2000" dirty="0">
                <a:latin typeface="メイリオ" panose="020B0604030504040204" pitchFamily="50" charset="-128"/>
                <a:ea typeface="メイリオ" panose="020B0604030504040204" pitchFamily="50" charset="-128"/>
              </a:rPr>
              <a:t>では誘電体損の方が大きく影響する</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16974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9EA57-5C10-3DA2-32BE-9A4B66F00A07}"/>
              </a:ext>
            </a:extLst>
          </p:cNvPr>
          <p:cNvSpPr>
            <a:spLocks noGrp="1"/>
          </p:cNvSpPr>
          <p:nvPr>
            <p:ph type="title"/>
          </p:nvPr>
        </p:nvSpPr>
        <p:spPr/>
        <p:txBody>
          <a:bodyPr/>
          <a:lstStyle/>
          <a:p>
            <a:r>
              <a:rPr lang="ja-JP" altLang="en-US">
                <a:latin typeface="メイリオ"/>
                <a:ea typeface="メイリオ"/>
              </a:rPr>
              <a:t>代表的な複素誘電率の測定法</a:t>
            </a:r>
            <a:endParaRPr lang="ja-JP" altLang="en-US" dirty="0"/>
          </a:p>
        </p:txBody>
      </p:sp>
      <p:sp>
        <p:nvSpPr>
          <p:cNvPr id="4" name="スライド番号プレースホルダー 3">
            <a:extLst>
              <a:ext uri="{FF2B5EF4-FFF2-40B4-BE49-F238E27FC236}">
                <a16:creationId xmlns:a16="http://schemas.microsoft.com/office/drawing/2014/main" id="{5304A309-B7D7-8B17-A798-1A36FBE713EF}"/>
              </a:ext>
            </a:extLst>
          </p:cNvPr>
          <p:cNvSpPr>
            <a:spLocks noGrp="1"/>
          </p:cNvSpPr>
          <p:nvPr>
            <p:ph type="sldNum" sz="quarter" idx="12"/>
          </p:nvPr>
        </p:nvSpPr>
        <p:spPr/>
        <p:txBody>
          <a:bodyPr/>
          <a:lstStyle/>
          <a:p>
            <a:fld id="{3F5D2A9A-4071-467B-9B65-922737739C90}" type="slidenum">
              <a:rPr kumimoji="1" lang="ja-JP" altLang="en-US" smtClean="0"/>
              <a:t>20</a:t>
            </a:fld>
            <a:endParaRPr kumimoji="1" lang="ja-JP" altLang="en-US"/>
          </a:p>
        </p:txBody>
      </p:sp>
      <p:sp>
        <p:nvSpPr>
          <p:cNvPr id="5" name="コンテンツ プレースホルダー 4">
            <a:extLst>
              <a:ext uri="{FF2B5EF4-FFF2-40B4-BE49-F238E27FC236}">
                <a16:creationId xmlns:a16="http://schemas.microsoft.com/office/drawing/2014/main" id="{264E3234-1ABA-175B-1148-001B421FD65D}"/>
              </a:ext>
            </a:extLst>
          </p:cNvPr>
          <p:cNvSpPr>
            <a:spLocks noGrp="1"/>
          </p:cNvSpPr>
          <p:nvPr>
            <p:ph idx="1"/>
          </p:nvPr>
        </p:nvSpPr>
        <p:spPr/>
        <p:txBody>
          <a:bodyPr/>
          <a:lstStyle/>
          <a:p>
            <a:pPr marL="0" indent="0">
              <a:buNone/>
            </a:pPr>
            <a:r>
              <a:rPr lang="ja-JP" altLang="en-US" dirty="0"/>
              <a:t> </a:t>
            </a:r>
          </a:p>
        </p:txBody>
      </p:sp>
      <p:sp>
        <p:nvSpPr>
          <p:cNvPr id="7" name="テキスト ボックス 6">
            <a:extLst>
              <a:ext uri="{FF2B5EF4-FFF2-40B4-BE49-F238E27FC236}">
                <a16:creationId xmlns:a16="http://schemas.microsoft.com/office/drawing/2014/main" id="{6E985174-624A-3DB5-2FD4-495DAC86BC46}"/>
              </a:ext>
            </a:extLst>
          </p:cNvPr>
          <p:cNvSpPr txBox="1"/>
          <p:nvPr/>
        </p:nvSpPr>
        <p:spPr>
          <a:xfrm>
            <a:off x="2286000" y="3249650"/>
            <a:ext cx="4572000" cy="369332"/>
          </a:xfrm>
          <a:prstGeom prst="rect">
            <a:avLst/>
          </a:prstGeom>
          <a:noFill/>
        </p:spPr>
        <p:txBody>
          <a:bodyPr wrap="square">
            <a:spAutoFit/>
          </a:bodyPr>
          <a:lstStyle/>
          <a:p>
            <a:r>
              <a:rPr lang="ja-JP" altLang="en-US" b="0" dirty="0">
                <a:effectLst/>
              </a:rPr>
              <a:t> </a:t>
            </a:r>
            <a:endParaRPr lang="ja-JP" altLang="en-US" dirty="0"/>
          </a:p>
        </p:txBody>
      </p:sp>
      <p:pic>
        <p:nvPicPr>
          <p:cNvPr id="8"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16" y="1744813"/>
            <a:ext cx="8910084" cy="4019678"/>
          </a:xfrm>
          <a:prstGeom prst="rect">
            <a:avLst/>
          </a:prstGeom>
        </p:spPr>
      </p:pic>
    </p:spTree>
    <p:extLst>
      <p:ext uri="{BB962C8B-B14F-4D97-AF65-F5344CB8AC3E}">
        <p14:creationId xmlns:p14="http://schemas.microsoft.com/office/powerpoint/2010/main" val="1057602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639AD-C825-0F20-0C4A-65CD1D6D4ACF}"/>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E4D3750-8D66-32CB-52C6-9017633DE77D}"/>
              </a:ext>
            </a:extLst>
          </p:cNvPr>
          <p:cNvSpPr>
            <a:spLocks noGrp="1"/>
          </p:cNvSpPr>
          <p:nvPr>
            <p:ph type="sldNum" sz="quarter" idx="12"/>
          </p:nvPr>
        </p:nvSpPr>
        <p:spPr/>
        <p:txBody>
          <a:bodyPr/>
          <a:lstStyle/>
          <a:p>
            <a:fld id="{3F5D2A9A-4071-467B-9B65-922737739C90}" type="slidenum">
              <a:rPr kumimoji="1" lang="ja-JP" altLang="en-US" smtClean="0"/>
              <a:t>21</a:t>
            </a:fld>
            <a:endParaRPr kumimoji="1" lang="ja-JP" altLang="en-US"/>
          </a:p>
        </p:txBody>
      </p:sp>
      <p:sp>
        <p:nvSpPr>
          <p:cNvPr id="8" name="四角形: 角を丸くする 7">
            <a:extLst>
              <a:ext uri="{FF2B5EF4-FFF2-40B4-BE49-F238E27FC236}">
                <a16:creationId xmlns:a16="http://schemas.microsoft.com/office/drawing/2014/main" id="{57A7ED8D-7811-466A-8A9B-F3EFF3909698}"/>
              </a:ext>
            </a:extLst>
          </p:cNvPr>
          <p:cNvSpPr/>
          <p:nvPr/>
        </p:nvSpPr>
        <p:spPr>
          <a:xfrm>
            <a:off x="-3654536" y="1223976"/>
            <a:ext cx="3028590" cy="484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gn="ctr"/>
            <a:r>
              <a:rPr kumimoji="1" lang="en-US" altLang="ja-JP" sz="2000" dirty="0">
                <a:solidFill>
                  <a:schemeClr val="bg1"/>
                </a:solidFill>
                <a:latin typeface="メイリオ" panose="020B0604030504040204" pitchFamily="50" charset="-128"/>
                <a:ea typeface="メイリオ" panose="020B0604030504040204" pitchFamily="50" charset="-128"/>
              </a:rPr>
              <a:t>400Gbps</a:t>
            </a:r>
            <a:r>
              <a:rPr kumimoji="1" lang="ja-JP" altLang="en-US" sz="2000" dirty="0">
                <a:solidFill>
                  <a:schemeClr val="bg1"/>
                </a:solidFill>
                <a:latin typeface="メイリオ" panose="020B0604030504040204" pitchFamily="50" charset="-128"/>
                <a:ea typeface="メイリオ" panose="020B0604030504040204" pitchFamily="50" charset="-128"/>
              </a:rPr>
              <a:t>の実現：例</a:t>
            </a: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gn="ctr"/>
            <a:endParaRPr kumimoji="1" lang="ja-JP" altLang="en-US" sz="2000" dirty="0">
              <a:latin typeface="メイリオ" panose="020B0604030504040204" pitchFamily="50" charset="-128"/>
              <a:ea typeface="メイリオ" panose="020B0604030504040204" pitchFamily="50" charset="-128"/>
            </a:endParaRPr>
          </a:p>
        </p:txBody>
      </p:sp>
      <p:sp>
        <p:nvSpPr>
          <p:cNvPr id="10" name="テキスト ボックス 14">
            <a:extLst>
              <a:ext uri="{FF2B5EF4-FFF2-40B4-BE49-F238E27FC236}">
                <a16:creationId xmlns:a16="http://schemas.microsoft.com/office/drawing/2014/main" id="{F32EDDAA-1E14-87BC-5FAC-395766E3581A}"/>
              </a:ext>
            </a:extLst>
          </p:cNvPr>
          <p:cNvSpPr txBox="1"/>
          <p:nvPr/>
        </p:nvSpPr>
        <p:spPr>
          <a:xfrm>
            <a:off x="353949" y="847454"/>
            <a:ext cx="7965457" cy="1015663"/>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・ベースクロックは</a:t>
            </a:r>
            <a:r>
              <a:rPr lang="en-US" altLang="ja-JP" sz="2000" dirty="0">
                <a:latin typeface="メイリオ" panose="020B0604030504040204" pitchFamily="50" charset="-128"/>
                <a:ea typeface="メイリオ" panose="020B0604030504040204" pitchFamily="50" charset="-128"/>
              </a:rPr>
              <a:t>28GHz</a:t>
            </a:r>
            <a:r>
              <a:rPr lang="ja-JP" altLang="en-US" sz="2000" dirty="0">
                <a:latin typeface="メイリオ" panose="020B0604030504040204" pitchFamily="50" charset="-128"/>
                <a:ea typeface="メイリオ" panose="020B0604030504040204" pitchFamily="50" charset="-128"/>
              </a:rPr>
              <a:t>が必要</a:t>
            </a:r>
            <a:endParaRPr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・ハードウェアに求められる通信性能は</a:t>
            </a:r>
            <a:r>
              <a:rPr kumimoji="1" lang="en-US" altLang="ja-JP" sz="2000" dirty="0">
                <a:latin typeface="メイリオ"/>
                <a:ea typeface="メイリオ"/>
              </a:rPr>
              <a:t>100</a:t>
            </a:r>
            <a:r>
              <a:rPr lang="en-US" altLang="ja-JP" sz="2000" dirty="0">
                <a:latin typeface="メイリオ"/>
                <a:ea typeface="メイリオ"/>
              </a:rPr>
              <a:t>GHz</a:t>
            </a:r>
            <a:r>
              <a:rPr lang="ja-JP" altLang="en-US" sz="2000" dirty="0">
                <a:latin typeface="メイリオ"/>
                <a:ea typeface="メイリオ"/>
              </a:rPr>
              <a:t>までが必要</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pic>
        <p:nvPicPr>
          <p:cNvPr id="11" name="図 10" descr="ダイアグラム&#10;&#10;中程度の精度で自動的に生成された説明">
            <a:extLst>
              <a:ext uri="{FF2B5EF4-FFF2-40B4-BE49-F238E27FC236}">
                <a16:creationId xmlns:a16="http://schemas.microsoft.com/office/drawing/2014/main" id="{FC01DB53-5364-2B9A-985A-0033F1D1F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536" y="1775908"/>
            <a:ext cx="2684520" cy="1653092"/>
          </a:xfrm>
          <a:prstGeom prst="rect">
            <a:avLst/>
          </a:prstGeom>
        </p:spPr>
      </p:pic>
      <p:sp>
        <p:nvSpPr>
          <p:cNvPr id="15" name="平行四辺形 14">
            <a:extLst>
              <a:ext uri="{FF2B5EF4-FFF2-40B4-BE49-F238E27FC236}">
                <a16:creationId xmlns:a16="http://schemas.microsoft.com/office/drawing/2014/main" id="{18A487DB-0EA5-2BF8-93AC-9CE9A7AC630E}"/>
              </a:ext>
            </a:extLst>
          </p:cNvPr>
          <p:cNvSpPr/>
          <p:nvPr/>
        </p:nvSpPr>
        <p:spPr>
          <a:xfrm>
            <a:off x="2805549" y="4252492"/>
            <a:ext cx="1721370" cy="1058688"/>
          </a:xfrm>
          <a:prstGeom prst="parallelogram">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基板材料</a:t>
            </a:r>
          </a:p>
        </p:txBody>
      </p:sp>
      <p:sp>
        <p:nvSpPr>
          <p:cNvPr id="16" name="テキスト ボックス 4">
            <a:extLst>
              <a:ext uri="{FF2B5EF4-FFF2-40B4-BE49-F238E27FC236}">
                <a16:creationId xmlns:a16="http://schemas.microsoft.com/office/drawing/2014/main" id="{552C5D1A-593C-4CC9-4C76-EFB250AEFAB8}"/>
              </a:ext>
            </a:extLst>
          </p:cNvPr>
          <p:cNvSpPr txBox="1"/>
          <p:nvPr/>
        </p:nvSpPr>
        <p:spPr>
          <a:xfrm>
            <a:off x="921380" y="5380247"/>
            <a:ext cx="1721369"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誘電損失：</a:t>
            </a:r>
            <a:r>
              <a:rPr lang="en-US" altLang="ja-JP" sz="2000" dirty="0">
                <a:latin typeface="メイリオ" panose="020B0604030504040204" pitchFamily="50" charset="-128"/>
                <a:ea typeface="メイリオ" panose="020B0604030504040204" pitchFamily="50" charset="-128"/>
              </a:rPr>
              <a:t>G</a:t>
            </a:r>
            <a:endParaRPr kumimoji="1" lang="en-US" altLang="ja-JP" sz="2000" dirty="0">
              <a:latin typeface="メイリオ" panose="020B0604030504040204" pitchFamily="50" charset="-128"/>
              <a:ea typeface="メイリオ" panose="020B0604030504040204" pitchFamily="50" charset="-128"/>
            </a:endParaRPr>
          </a:p>
        </p:txBody>
      </p:sp>
      <p:sp>
        <p:nvSpPr>
          <p:cNvPr id="17" name="テキスト ボックス 4">
            <a:extLst>
              <a:ext uri="{FF2B5EF4-FFF2-40B4-BE49-F238E27FC236}">
                <a16:creationId xmlns:a16="http://schemas.microsoft.com/office/drawing/2014/main" id="{04EF946D-0DB5-A8DC-A8A3-A033B6031A68}"/>
              </a:ext>
            </a:extLst>
          </p:cNvPr>
          <p:cNvSpPr txBox="1"/>
          <p:nvPr/>
        </p:nvSpPr>
        <p:spPr>
          <a:xfrm>
            <a:off x="920582" y="4023100"/>
            <a:ext cx="1721369"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表皮効果：</a:t>
            </a:r>
            <a:r>
              <a:rPr lang="en-US" altLang="ja-JP" sz="2000" dirty="0">
                <a:latin typeface="メイリオ" panose="020B0604030504040204" pitchFamily="50" charset="-128"/>
                <a:ea typeface="メイリオ" panose="020B0604030504040204" pitchFamily="50" charset="-128"/>
              </a:rPr>
              <a:t>R</a:t>
            </a:r>
            <a:endParaRPr kumimoji="1" lang="en-US" altLang="ja-JP" sz="2000" dirty="0">
              <a:latin typeface="メイリオ" panose="020B0604030504040204" pitchFamily="50" charset="-128"/>
              <a:ea typeface="メイリオ" panose="020B0604030504040204" pitchFamily="50" charset="-128"/>
            </a:endParaRPr>
          </a:p>
        </p:txBody>
      </p:sp>
      <p:sp>
        <p:nvSpPr>
          <p:cNvPr id="18" name="テキスト ボックス 4">
            <a:extLst>
              <a:ext uri="{FF2B5EF4-FFF2-40B4-BE49-F238E27FC236}">
                <a16:creationId xmlns:a16="http://schemas.microsoft.com/office/drawing/2014/main" id="{79220300-E6EE-3A75-11E8-F3F26B9268A5}"/>
              </a:ext>
            </a:extLst>
          </p:cNvPr>
          <p:cNvSpPr txBox="1"/>
          <p:nvPr/>
        </p:nvSpPr>
        <p:spPr>
          <a:xfrm>
            <a:off x="3448944" y="3751301"/>
            <a:ext cx="723745"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価格</a:t>
            </a:r>
            <a:endParaRPr kumimoji="1" lang="en-US" altLang="ja-JP" sz="20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2363C73D-BD08-38A1-649E-C5233E4372B8}"/>
                  </a:ext>
                </a:extLst>
              </p:cNvPr>
              <p:cNvSpPr txBox="1"/>
              <p:nvPr/>
            </p:nvSpPr>
            <p:spPr>
              <a:xfrm>
                <a:off x="666772" y="4413269"/>
                <a:ext cx="2228988"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𝑍</m:t>
                          </m:r>
                        </m:e>
                        <m:sub>
                          <m:r>
                            <a:rPr lang="en-US" altLang="ja-JP" b="0" i="1" smtClean="0">
                              <a:latin typeface="Cambria Math" panose="02040503050406030204" pitchFamily="18" charset="0"/>
                            </a:rPr>
                            <m:t>0</m:t>
                          </m:r>
                        </m:sub>
                      </m:sSub>
                      <m:r>
                        <a:rPr lang="en-US" altLang="ja-JP" i="1" smtClean="0">
                          <a:latin typeface="Cambria Math" panose="02040503050406030204" pitchFamily="18" charset="0"/>
                          <a:ea typeface="Cambria Math" panose="02040503050406030204" pitchFamily="18" charset="0"/>
                        </a:rPr>
                        <m:t>=</m:t>
                      </m:r>
                      <m:rad>
                        <m:radPr>
                          <m:degHide m:val="on"/>
                          <m:ctrlPr>
                            <a:rPr lang="en-US" altLang="ja-JP" i="1" smtClean="0">
                              <a:latin typeface="Cambria Math" panose="02040503050406030204" pitchFamily="18" charset="0"/>
                              <a:ea typeface="Cambria Math" panose="02040503050406030204" pitchFamily="18" charset="0"/>
                            </a:rPr>
                          </m:ctrlPr>
                        </m:radPr>
                        <m:deg/>
                        <m:e>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𝑅</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𝑗</m:t>
                              </m:r>
                              <m:r>
                                <m:rPr>
                                  <m:sty m:val="p"/>
                                </m:rPr>
                                <a:rPr lang="en-US" altLang="ja-JP" i="1" smtClean="0">
                                  <a:latin typeface="Cambria Math" panose="02040503050406030204" pitchFamily="18" charset="0"/>
                                  <a:ea typeface="Cambria Math" panose="02040503050406030204" pitchFamily="18" charset="0"/>
                                </a:rPr>
                                <m:t>ω</m:t>
                              </m:r>
                              <m:r>
                                <a:rPr lang="en-US" altLang="ja-JP" b="0" i="1" smtClean="0">
                                  <a:latin typeface="Cambria Math" panose="02040503050406030204" pitchFamily="18" charset="0"/>
                                  <a:ea typeface="Cambria Math" panose="02040503050406030204" pitchFamily="18" charset="0"/>
                                </a:rPr>
                                <m:t>𝐿</m:t>
                              </m:r>
                            </m:num>
                            <m:den>
                              <m:r>
                                <a:rPr lang="en-US" altLang="ja-JP" i="1">
                                  <a:latin typeface="Cambria Math" panose="02040503050406030204" pitchFamily="18" charset="0"/>
                                  <a:ea typeface="Cambria Math" panose="02040503050406030204" pitchFamily="18" charset="0"/>
                                </a:rPr>
                                <m:t>𝐺</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𝑗</m:t>
                              </m:r>
                              <m:r>
                                <m:rPr>
                                  <m:sty m:val="p"/>
                                </m:rPr>
                                <a:rPr lang="en-US" altLang="ja-JP" i="1">
                                  <a:latin typeface="Cambria Math" panose="02040503050406030204" pitchFamily="18" charset="0"/>
                                  <a:ea typeface="Cambria Math" panose="02040503050406030204" pitchFamily="18" charset="0"/>
                                </a:rPr>
                                <m:t>ω</m:t>
                              </m:r>
                              <m:r>
                                <a:rPr lang="en-US" altLang="ja-JP" i="1">
                                  <a:latin typeface="Cambria Math" panose="02040503050406030204" pitchFamily="18" charset="0"/>
                                  <a:ea typeface="Cambria Math" panose="02040503050406030204" pitchFamily="18" charset="0"/>
                                </a:rPr>
                                <m:t>𝐶</m:t>
                              </m:r>
                            </m:den>
                          </m:f>
                        </m:e>
                      </m:rad>
                    </m:oMath>
                  </m:oMathPara>
                </a14:m>
                <a:endParaRPr lang="ja-JP" altLang="en-US" dirty="0"/>
              </a:p>
            </p:txBody>
          </p:sp>
        </mc:Choice>
        <mc:Fallback xmlns="">
          <p:sp>
            <p:nvSpPr>
              <p:cNvPr id="27" name="テキスト ボックス 26">
                <a:extLst>
                  <a:ext uri="{FF2B5EF4-FFF2-40B4-BE49-F238E27FC236}">
                    <a16:creationId xmlns:a16="http://schemas.microsoft.com/office/drawing/2014/main" id="{2363C73D-BD08-38A1-649E-C5233E4372B8}"/>
                  </a:ext>
                </a:extLst>
              </p:cNvPr>
              <p:cNvSpPr txBox="1">
                <a:spLocks noRot="1" noChangeAspect="1" noMove="1" noResize="1" noEditPoints="1" noAdjustHandles="1" noChangeArrowheads="1" noChangeShapeType="1" noTextEdit="1"/>
              </p:cNvSpPr>
              <p:nvPr/>
            </p:nvSpPr>
            <p:spPr>
              <a:xfrm>
                <a:off x="666772" y="4413269"/>
                <a:ext cx="2228988" cy="910699"/>
              </a:xfrm>
              <a:prstGeom prst="rect">
                <a:avLst/>
              </a:prstGeom>
              <a:blipFill>
                <a:blip r:embed="rId4"/>
                <a:stretch>
                  <a:fillRect/>
                </a:stretch>
              </a:blipFill>
            </p:spPr>
            <p:txBody>
              <a:bodyPr/>
              <a:lstStyle/>
              <a:p>
                <a:r>
                  <a:rPr lang="ja-JP" altLang="en-US">
                    <a:noFill/>
                  </a:rPr>
                  <a:t> </a:t>
                </a:r>
              </a:p>
            </p:txBody>
          </p:sp>
        </mc:Fallback>
      </mc:AlternateContent>
      <p:sp>
        <p:nvSpPr>
          <p:cNvPr id="34" name="テキスト ボックス 4">
            <a:extLst>
              <a:ext uri="{FF2B5EF4-FFF2-40B4-BE49-F238E27FC236}">
                <a16:creationId xmlns:a16="http://schemas.microsoft.com/office/drawing/2014/main" id="{4517F55E-1206-EDAD-DA89-89312D6840CC}"/>
              </a:ext>
            </a:extLst>
          </p:cNvPr>
          <p:cNvSpPr txBox="1"/>
          <p:nvPr/>
        </p:nvSpPr>
        <p:spPr>
          <a:xfrm>
            <a:off x="4538532" y="5129923"/>
            <a:ext cx="2811479" cy="400110"/>
          </a:xfrm>
          <a:prstGeom prst="rect">
            <a:avLst/>
          </a:prstGeom>
          <a:noFill/>
          <a:ln>
            <a:solidFill>
              <a:schemeClr val="tx1"/>
            </a:solid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インピーダンス不整合</a:t>
            </a:r>
            <a:endParaRPr kumimoji="1" lang="en-US" altLang="ja-JP" sz="2000" dirty="0">
              <a:latin typeface="メイリオ" panose="020B0604030504040204" pitchFamily="50" charset="-128"/>
              <a:ea typeface="メイリオ" panose="020B0604030504040204" pitchFamily="50" charset="-128"/>
            </a:endParaRPr>
          </a:p>
        </p:txBody>
      </p:sp>
      <p:sp>
        <p:nvSpPr>
          <p:cNvPr id="36" name="テキスト ボックス 4">
            <a:extLst>
              <a:ext uri="{FF2B5EF4-FFF2-40B4-BE49-F238E27FC236}">
                <a16:creationId xmlns:a16="http://schemas.microsoft.com/office/drawing/2014/main" id="{72EB4935-4EAA-A829-3594-4E19CAFB6E0C}"/>
              </a:ext>
            </a:extLst>
          </p:cNvPr>
          <p:cNvSpPr txBox="1"/>
          <p:nvPr/>
        </p:nvSpPr>
        <p:spPr>
          <a:xfrm>
            <a:off x="3138504" y="5869263"/>
            <a:ext cx="3733583" cy="40011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2000" dirty="0">
                <a:latin typeface="メイリオ" panose="020B0604030504040204" pitchFamily="50" charset="-128"/>
                <a:ea typeface="メイリオ" panose="020B0604030504040204" pitchFamily="50" charset="-128"/>
              </a:rPr>
              <a:t>どう評価する？</a:t>
            </a:r>
            <a:endParaRPr kumimoji="1" lang="en-US" altLang="ja-JP" sz="2000" dirty="0">
              <a:latin typeface="メイリオ" panose="020B0604030504040204" pitchFamily="50" charset="-128"/>
              <a:ea typeface="メイリオ" panose="020B0604030504040204" pitchFamily="50" charset="-128"/>
            </a:endParaRPr>
          </a:p>
        </p:txBody>
      </p:sp>
      <p:pic>
        <p:nvPicPr>
          <p:cNvPr id="1026" name="Picture 2" descr="ルーター の無料イラスト・アイコン素材 | イラスト・アイコン ...">
            <a:extLst>
              <a:ext uri="{FF2B5EF4-FFF2-40B4-BE49-F238E27FC236}">
                <a16:creationId xmlns:a16="http://schemas.microsoft.com/office/drawing/2014/main" id="{806EA61A-C729-237D-D489-60ADFBF05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4356" y="3702872"/>
            <a:ext cx="1741136" cy="1737654"/>
          </a:xfrm>
          <a:prstGeom prst="rect">
            <a:avLst/>
          </a:prstGeom>
          <a:noFill/>
          <a:extLst>
            <a:ext uri="{909E8E84-426E-40DD-AFC4-6F175D3DCCD1}">
              <a14:hiddenFill xmlns:a14="http://schemas.microsoft.com/office/drawing/2010/main">
                <a:solidFill>
                  <a:srgbClr val="FFFFFF"/>
                </a:solidFill>
              </a14:hiddenFill>
            </a:ext>
          </a:extLst>
        </p:spPr>
      </p:pic>
      <p:sp>
        <p:nvSpPr>
          <p:cNvPr id="3" name="矢印: 右 2">
            <a:extLst>
              <a:ext uri="{FF2B5EF4-FFF2-40B4-BE49-F238E27FC236}">
                <a16:creationId xmlns:a16="http://schemas.microsoft.com/office/drawing/2014/main" id="{CF39D708-67C6-8D1F-C360-ED90FAFC4795}"/>
              </a:ext>
            </a:extLst>
          </p:cNvPr>
          <p:cNvSpPr/>
          <p:nvPr/>
        </p:nvSpPr>
        <p:spPr>
          <a:xfrm>
            <a:off x="4738600" y="4265212"/>
            <a:ext cx="2442192" cy="466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538894A-0ABF-9615-B0BE-68BAB0DD61BC}"/>
              </a:ext>
            </a:extLst>
          </p:cNvPr>
          <p:cNvSpPr/>
          <p:nvPr/>
        </p:nvSpPr>
        <p:spPr>
          <a:xfrm>
            <a:off x="666772" y="5304643"/>
            <a:ext cx="2138777" cy="57273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22F8705-3A42-290F-FE2D-7B1163A3AC1F}"/>
              </a:ext>
            </a:extLst>
          </p:cNvPr>
          <p:cNvSpPr/>
          <p:nvPr/>
        </p:nvSpPr>
        <p:spPr>
          <a:xfrm>
            <a:off x="2330357" y="5816801"/>
            <a:ext cx="808147" cy="3392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4">
            <a:extLst>
              <a:ext uri="{FF2B5EF4-FFF2-40B4-BE49-F238E27FC236}">
                <a16:creationId xmlns:a16="http://schemas.microsoft.com/office/drawing/2014/main" id="{775255D6-3AAC-D9FC-22AB-314FEC6591F2}"/>
              </a:ext>
            </a:extLst>
          </p:cNvPr>
          <p:cNvSpPr txBox="1"/>
          <p:nvPr/>
        </p:nvSpPr>
        <p:spPr>
          <a:xfrm>
            <a:off x="353949" y="1686774"/>
            <a:ext cx="8222637" cy="707886"/>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kumimoji="1" lang="ja-JP" altLang="en-US" sz="2000" dirty="0">
                <a:latin typeface="メイリオ" panose="020B0604030504040204" pitchFamily="50" charset="-128"/>
                <a:ea typeface="メイリオ" panose="020B0604030504040204" pitchFamily="50" charset="-128"/>
              </a:rPr>
              <a:t>・周波数が上がると表皮効果による損失と誘電損失が比例して上がる。</a:t>
            </a:r>
            <a:endParaRPr kumimoji="1" lang="en-US" altLang="ja-JP" sz="2000" dirty="0">
              <a:latin typeface="メイリオ" panose="020B0604030504040204" pitchFamily="50" charset="-128"/>
              <a:ea typeface="メイリオ" panose="020B0604030504040204" pitchFamily="50" charset="-128"/>
            </a:endParaRPr>
          </a:p>
          <a:p>
            <a:pPr algn="l"/>
            <a:r>
              <a:rPr lang="ja-JP" altLang="en-US" sz="2000" dirty="0">
                <a:latin typeface="メイリオ" panose="020B0604030504040204" pitchFamily="50" charset="-128"/>
                <a:ea typeface="メイリオ" panose="020B0604030504040204" pitchFamily="50" charset="-128"/>
              </a:rPr>
              <a:t>・線路が長くなると信号が減衰していく。</a:t>
            </a:r>
            <a:endParaRPr kumimoji="1" lang="en-US" altLang="ja-JP" sz="2000" dirty="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7EFEC01A-4529-8617-DFC9-9483900407E4}"/>
              </a:ext>
            </a:extLst>
          </p:cNvPr>
          <p:cNvSpPr>
            <a:spLocks noGrp="1"/>
          </p:cNvSpPr>
          <p:nvPr>
            <p:ph type="title"/>
          </p:nvPr>
        </p:nvSpPr>
        <p:spPr>
          <a:xfrm>
            <a:off x="84707" y="51997"/>
            <a:ext cx="5945757" cy="653443"/>
          </a:xfrm>
        </p:spPr>
        <p:txBody>
          <a:bodyPr/>
          <a:lstStyle/>
          <a:p>
            <a:r>
              <a:rPr lang="ja-JP" altLang="en-US" dirty="0"/>
              <a:t>はじめに</a:t>
            </a:r>
            <a:endParaRPr kumimoji="1" lang="ja-JP" altLang="en-US" dirty="0"/>
          </a:p>
        </p:txBody>
      </p:sp>
      <p:sp>
        <p:nvSpPr>
          <p:cNvPr id="6" name="テキスト ボックス 5">
            <a:extLst>
              <a:ext uri="{FF2B5EF4-FFF2-40B4-BE49-F238E27FC236}">
                <a16:creationId xmlns:a16="http://schemas.microsoft.com/office/drawing/2014/main" id="{A26C2222-C4A3-4C40-9F3C-114FBF3E6F25}"/>
              </a:ext>
            </a:extLst>
          </p:cNvPr>
          <p:cNvSpPr txBox="1"/>
          <p:nvPr/>
        </p:nvSpPr>
        <p:spPr>
          <a:xfrm>
            <a:off x="-3521833" y="3707527"/>
            <a:ext cx="3028590" cy="3416320"/>
          </a:xfrm>
          <a:prstGeom prst="rect">
            <a:avLst/>
          </a:prstGeom>
          <a:noFill/>
        </p:spPr>
        <p:txBody>
          <a:bodyPr wrap="square" rtlCol="0">
            <a:spAutoFit/>
          </a:bodyPr>
          <a:lstStyle/>
          <a:p>
            <a:pPr algn="l"/>
            <a:r>
              <a:rPr kumimoji="1" lang="ja-JP" altLang="en-US" dirty="0">
                <a:solidFill>
                  <a:srgbClr val="FF0000"/>
                </a:solidFill>
                <a:latin typeface="メイリオ" panose="020B0604030504040204" pitchFamily="50" charset="-128"/>
                <a:ea typeface="メイリオ" panose="020B0604030504040204" pitchFamily="50" charset="-128"/>
              </a:rPr>
              <a:t>上の図は借りたずで質問に備える</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べーしクロックは</a:t>
            </a:r>
            <a:r>
              <a:rPr lang="en-US" altLang="ja-JP" dirty="0">
                <a:solidFill>
                  <a:srgbClr val="FF0000"/>
                </a:solidFill>
                <a:latin typeface="メイリオ" panose="020B0604030504040204" pitchFamily="50" charset="-128"/>
                <a:ea typeface="メイリオ" panose="020B0604030504040204" pitchFamily="50" charset="-128"/>
              </a:rPr>
              <a:t>28</a:t>
            </a:r>
            <a:r>
              <a:rPr lang="ja-JP" altLang="en-US" dirty="0">
                <a:solidFill>
                  <a:srgbClr val="FF0000"/>
                </a:solidFill>
                <a:latin typeface="メイリオ" panose="020B0604030504040204" pitchFamily="50" charset="-128"/>
                <a:ea typeface="メイリオ" panose="020B0604030504040204" pitchFamily="50" charset="-128"/>
              </a:rPr>
              <a:t>（上はざっくり</a:t>
            </a:r>
            <a:r>
              <a:rPr lang="en-US" altLang="ja-JP" dirty="0">
                <a:solidFill>
                  <a:srgbClr val="FF0000"/>
                </a:solidFill>
                <a:latin typeface="メイリオ" panose="020B0604030504040204" pitchFamily="50" charset="-128"/>
                <a:ea typeface="メイリオ" panose="020B0604030504040204" pitchFamily="50" charset="-128"/>
              </a:rPr>
              <a:t>100</a:t>
            </a:r>
            <a:r>
              <a:rPr lang="ja-JP" altLang="en-US" dirty="0">
                <a:solidFill>
                  <a:srgbClr val="FF0000"/>
                </a:solidFill>
                <a:latin typeface="メイリオ" panose="020B0604030504040204" pitchFamily="50" charset="-128"/>
                <a:ea typeface="メイリオ" panose="020B0604030504040204" pitchFamily="50" charset="-128"/>
              </a:rPr>
              <a:t>）</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kumimoji="1" lang="ja-JP" altLang="en-US" dirty="0">
                <a:solidFill>
                  <a:srgbClr val="FF0000"/>
                </a:solidFill>
                <a:latin typeface="メイリオ" panose="020B0604030504040204" pitchFamily="50" charset="-128"/>
                <a:ea typeface="メイリオ" panose="020B0604030504040204" pitchFamily="50" charset="-128"/>
              </a:rPr>
              <a:t>基板の断面の図</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表皮効果</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kumimoji="1" lang="ja-JP" altLang="en-US" dirty="0">
                <a:solidFill>
                  <a:srgbClr val="FF0000"/>
                </a:solidFill>
                <a:latin typeface="メイリオ" panose="020B0604030504040204" pitchFamily="50" charset="-128"/>
                <a:ea typeface="メイリオ" panose="020B0604030504040204" pitchFamily="50" charset="-128"/>
              </a:rPr>
              <a:t>誘電損失　を示せるようにする</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表皮効果は線路のエッジの部分で起きる</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05698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CD414B-31FB-9839-92FF-4D75B8AF3B86}"/>
              </a:ext>
            </a:extLst>
          </p:cNvPr>
          <p:cNvSpPr>
            <a:spLocks noGrp="1"/>
          </p:cNvSpPr>
          <p:nvPr>
            <p:ph type="title"/>
          </p:nvPr>
        </p:nvSpPr>
        <p:spPr/>
        <p:txBody>
          <a:bodyPr/>
          <a:lstStyle/>
          <a:p>
            <a:r>
              <a:rPr lang="ja-JP" altLang="en-US" dirty="0">
                <a:latin typeface="Meiryo"/>
                <a:ea typeface="Meiryo"/>
              </a:rPr>
              <a:t>複素誘電率測定結果</a:t>
            </a:r>
            <a:endParaRPr lang="ja-JP" dirty="0">
              <a:latin typeface="Meiryo"/>
              <a:ea typeface="Meiryo"/>
            </a:endParaRPr>
          </a:p>
        </p:txBody>
      </p:sp>
      <p:sp>
        <p:nvSpPr>
          <p:cNvPr id="4" name="スライド番号プレースホルダー 3">
            <a:extLst>
              <a:ext uri="{FF2B5EF4-FFF2-40B4-BE49-F238E27FC236}">
                <a16:creationId xmlns:a16="http://schemas.microsoft.com/office/drawing/2014/main" id="{652B50F8-85C5-C6FB-74B5-9C6B091C1FC8}"/>
              </a:ext>
            </a:extLst>
          </p:cNvPr>
          <p:cNvSpPr>
            <a:spLocks noGrp="1"/>
          </p:cNvSpPr>
          <p:nvPr>
            <p:ph type="sldNum" sz="quarter" idx="12"/>
          </p:nvPr>
        </p:nvSpPr>
        <p:spPr/>
        <p:txBody>
          <a:bodyPr/>
          <a:lstStyle/>
          <a:p>
            <a:fld id="{3F5D2A9A-4071-467B-9B65-922737739C90}" type="slidenum">
              <a:rPr kumimoji="1" lang="ja-JP" altLang="en-US" smtClean="0"/>
              <a:t>22</a:t>
            </a:fld>
            <a:endParaRPr kumimoji="1" lang="ja-JP" altLang="en-US"/>
          </a:p>
        </p:txBody>
      </p:sp>
      <p:sp>
        <p:nvSpPr>
          <p:cNvPr id="10" name="テキスト ボックス 9">
            <a:extLst>
              <a:ext uri="{FF2B5EF4-FFF2-40B4-BE49-F238E27FC236}">
                <a16:creationId xmlns:a16="http://schemas.microsoft.com/office/drawing/2014/main" id="{337B5D6E-22E9-C58E-87AC-FF1AAECE12FA}"/>
              </a:ext>
            </a:extLst>
          </p:cNvPr>
          <p:cNvSpPr txBox="1"/>
          <p:nvPr/>
        </p:nvSpPr>
        <p:spPr>
          <a:xfrm>
            <a:off x="10236921" y="180460"/>
            <a:ext cx="298962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三種類の基板材料での比較</a:t>
            </a:r>
          </a:p>
        </p:txBody>
      </p:sp>
      <p:sp>
        <p:nvSpPr>
          <p:cNvPr id="12" name="テキスト ボックス 11">
            <a:extLst>
              <a:ext uri="{FF2B5EF4-FFF2-40B4-BE49-F238E27FC236}">
                <a16:creationId xmlns:a16="http://schemas.microsoft.com/office/drawing/2014/main" id="{DE22BEC0-C1C3-B0B8-46F6-8650AA99705E}"/>
              </a:ext>
            </a:extLst>
          </p:cNvPr>
          <p:cNvSpPr txBox="1"/>
          <p:nvPr/>
        </p:nvSpPr>
        <p:spPr>
          <a:xfrm>
            <a:off x="1558914" y="3533179"/>
            <a:ext cx="1581173"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比誘電率ε`</a:t>
            </a:r>
            <a:r>
              <a:rPr lang="ja-JP" altLang="en-US" sz="1400" dirty="0">
                <a:latin typeface="メイリオ"/>
                <a:ea typeface="メイリオ"/>
              </a:rPr>
              <a:t>r</a:t>
            </a:r>
            <a:endParaRPr lang="ja-JP" altLang="en-US" sz="1600" dirty="0">
              <a:latin typeface="メイリオ"/>
              <a:ea typeface="メイリオ"/>
            </a:endParaRPr>
          </a:p>
        </p:txBody>
      </p:sp>
      <p:sp>
        <p:nvSpPr>
          <p:cNvPr id="13" name="テキスト ボックス 12">
            <a:extLst>
              <a:ext uri="{FF2B5EF4-FFF2-40B4-BE49-F238E27FC236}">
                <a16:creationId xmlns:a16="http://schemas.microsoft.com/office/drawing/2014/main" id="{3C37EF98-5AA5-9A04-8FE5-A1CBA44693BC}"/>
              </a:ext>
            </a:extLst>
          </p:cNvPr>
          <p:cNvSpPr txBox="1"/>
          <p:nvPr/>
        </p:nvSpPr>
        <p:spPr>
          <a:xfrm>
            <a:off x="5814545" y="3510055"/>
            <a:ext cx="1581173"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a:latin typeface="メイリオ"/>
                <a:ea typeface="メイリオ"/>
              </a:rPr>
              <a:t>誘電損失ε”</a:t>
            </a:r>
            <a:r>
              <a:rPr lang="ja-JP" altLang="en-US" sz="1400">
                <a:latin typeface="メイリオ"/>
                <a:ea typeface="メイリオ"/>
              </a:rPr>
              <a:t>r</a:t>
            </a:r>
            <a:endParaRPr lang="ja-JP" altLang="en-US" sz="1600">
              <a:latin typeface="メイリオ"/>
              <a:ea typeface="メイリオ"/>
            </a:endParaRPr>
          </a:p>
        </p:txBody>
      </p:sp>
      <p:pic>
        <p:nvPicPr>
          <p:cNvPr id="3" name="図 2" descr="グラフ が含まれている画像&#10;&#10;自動的に生成された説明">
            <a:extLst>
              <a:ext uri="{FF2B5EF4-FFF2-40B4-BE49-F238E27FC236}">
                <a16:creationId xmlns:a16="http://schemas.microsoft.com/office/drawing/2014/main" id="{4CF49CB3-94E5-AFBB-E917-AA9AD7CE4292}"/>
              </a:ext>
            </a:extLst>
          </p:cNvPr>
          <p:cNvPicPr>
            <a:picLocks noChangeAspect="1"/>
          </p:cNvPicPr>
          <p:nvPr/>
        </p:nvPicPr>
        <p:blipFill>
          <a:blip r:embed="rId3">
            <a:extLst>
              <a:ext uri="{28A0092B-C50C-407E-A947-70E740481C1C}">
                <a14:useLocalDpi xmlns:a14="http://schemas.microsoft.com/office/drawing/2010/main" val="0"/>
              </a:ext>
            </a:extLst>
          </a:blip>
          <a:srcRect t="4394"/>
          <a:stretch/>
        </p:blipFill>
        <p:spPr bwMode="auto">
          <a:xfrm>
            <a:off x="469901" y="837415"/>
            <a:ext cx="3759200" cy="2695764"/>
          </a:xfrm>
          <a:prstGeom prst="rect">
            <a:avLst/>
          </a:prstGeom>
          <a:noFill/>
          <a:ln>
            <a:noFill/>
          </a:ln>
        </p:spPr>
      </p:pic>
      <p:pic>
        <p:nvPicPr>
          <p:cNvPr id="6" name="図 5" descr="グラフ, ヒストグラム&#10;&#10;自動的に生成された説明">
            <a:extLst>
              <a:ext uri="{FF2B5EF4-FFF2-40B4-BE49-F238E27FC236}">
                <a16:creationId xmlns:a16="http://schemas.microsoft.com/office/drawing/2014/main" id="{B5486FA7-E29A-A06E-811C-82188DC0D6E9}"/>
              </a:ext>
            </a:extLst>
          </p:cNvPr>
          <p:cNvPicPr>
            <a:picLocks noChangeAspect="1"/>
          </p:cNvPicPr>
          <p:nvPr/>
        </p:nvPicPr>
        <p:blipFill>
          <a:blip r:embed="rId4">
            <a:extLst>
              <a:ext uri="{28A0092B-C50C-407E-A947-70E740481C1C}">
                <a14:useLocalDpi xmlns:a14="http://schemas.microsoft.com/office/drawing/2010/main" val="0"/>
              </a:ext>
            </a:extLst>
          </a:blip>
          <a:srcRect t="4482"/>
          <a:stretch/>
        </p:blipFill>
        <p:spPr bwMode="auto">
          <a:xfrm>
            <a:off x="4575680" y="677470"/>
            <a:ext cx="3763291" cy="2695764"/>
          </a:xfrm>
          <a:prstGeom prst="rect">
            <a:avLst/>
          </a:prstGeom>
          <a:noFill/>
          <a:ln>
            <a:noFill/>
          </a:ln>
        </p:spPr>
      </p:pic>
      <p:pic>
        <p:nvPicPr>
          <p:cNvPr id="9" name="図 8" descr="グラフ, 折れ線グラフ&#10;&#10;自動的に生成された説明">
            <a:extLst>
              <a:ext uri="{FF2B5EF4-FFF2-40B4-BE49-F238E27FC236}">
                <a16:creationId xmlns:a16="http://schemas.microsoft.com/office/drawing/2014/main" id="{01E5232F-499C-8FE4-FB6A-9B4DC68EBD0E}"/>
              </a:ext>
            </a:extLst>
          </p:cNvPr>
          <p:cNvPicPr>
            <a:picLocks noChangeAspect="1"/>
          </p:cNvPicPr>
          <p:nvPr/>
        </p:nvPicPr>
        <p:blipFill>
          <a:blip r:embed="rId5" cstate="print">
            <a:extLst>
              <a:ext uri="{28A0092B-C50C-407E-A947-70E740481C1C}">
                <a14:useLocalDpi xmlns:a14="http://schemas.microsoft.com/office/drawing/2010/main" val="0"/>
              </a:ext>
            </a:extLst>
          </a:blip>
          <a:srcRect t="8299"/>
          <a:stretch/>
        </p:blipFill>
        <p:spPr>
          <a:xfrm>
            <a:off x="469901" y="3930187"/>
            <a:ext cx="3693947" cy="2052298"/>
          </a:xfrm>
          <a:prstGeom prst="rect">
            <a:avLst/>
          </a:prstGeom>
        </p:spPr>
      </p:pic>
      <p:sp>
        <p:nvSpPr>
          <p:cNvPr id="11" name="テキスト ボックス 10">
            <a:extLst>
              <a:ext uri="{FF2B5EF4-FFF2-40B4-BE49-F238E27FC236}">
                <a16:creationId xmlns:a16="http://schemas.microsoft.com/office/drawing/2014/main" id="{0D6C0B14-78D4-B1BA-8A96-08A08B183599}"/>
              </a:ext>
            </a:extLst>
          </p:cNvPr>
          <p:cNvSpPr txBox="1"/>
          <p:nvPr/>
        </p:nvSpPr>
        <p:spPr>
          <a:xfrm>
            <a:off x="994791" y="5957085"/>
            <a:ext cx="2709418"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校正用ポリカのε`</a:t>
            </a:r>
            <a:r>
              <a:rPr lang="ja-JP" altLang="en-US" sz="1400" dirty="0">
                <a:latin typeface="メイリオ"/>
                <a:ea typeface="メイリオ"/>
              </a:rPr>
              <a:t>r と</a:t>
            </a:r>
            <a:r>
              <a:rPr lang="ja-JP" altLang="en-US" dirty="0">
                <a:latin typeface="メイリオ"/>
                <a:ea typeface="メイリオ"/>
              </a:rPr>
              <a:t>ε”</a:t>
            </a:r>
            <a:r>
              <a:rPr lang="ja-JP" altLang="en-US" sz="1400" dirty="0">
                <a:latin typeface="メイリオ"/>
                <a:ea typeface="メイリオ"/>
              </a:rPr>
              <a:t>r</a:t>
            </a:r>
            <a:endParaRPr lang="ja-JP" altLang="en-US" sz="1600" dirty="0">
              <a:latin typeface="メイリオ"/>
              <a:ea typeface="メイリオ"/>
            </a:endParaRPr>
          </a:p>
        </p:txBody>
      </p:sp>
      <p:sp>
        <p:nvSpPr>
          <p:cNvPr id="14" name="テキスト ボックス 13">
            <a:extLst>
              <a:ext uri="{FF2B5EF4-FFF2-40B4-BE49-F238E27FC236}">
                <a16:creationId xmlns:a16="http://schemas.microsoft.com/office/drawing/2014/main" id="{0B186FDF-30F8-FECC-6808-4243A9A47907}"/>
              </a:ext>
            </a:extLst>
          </p:cNvPr>
          <p:cNvSpPr txBox="1"/>
          <p:nvPr/>
        </p:nvSpPr>
        <p:spPr>
          <a:xfrm>
            <a:off x="-3359614" y="3323703"/>
            <a:ext cx="3028590" cy="923330"/>
          </a:xfrm>
          <a:prstGeom prst="rect">
            <a:avLst/>
          </a:prstGeom>
          <a:noFill/>
        </p:spPr>
        <p:txBody>
          <a:bodyPr wrap="square" rtlCol="0">
            <a:spAutoFit/>
          </a:bodyPr>
          <a:lstStyle/>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図の見方</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言いたいことのポイント</a:t>
            </a:r>
            <a:endParaRPr lang="en-US" altLang="ja-JP"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841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C6015-8038-4240-CEC0-9C9906406240}"/>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9927A6-FA36-42CC-1C9F-B05AC9AE2006}"/>
              </a:ext>
            </a:extLst>
          </p:cNvPr>
          <p:cNvSpPr>
            <a:spLocks noGrp="1"/>
          </p:cNvSpPr>
          <p:nvPr>
            <p:ph type="sldNum" sz="quarter" idx="12"/>
          </p:nvPr>
        </p:nvSpPr>
        <p:spPr>
          <a:xfrm>
            <a:off x="2463086" y="6263640"/>
            <a:ext cx="661792" cy="365125"/>
          </a:xfrm>
        </p:spPr>
        <p:txBody>
          <a:bodyPr/>
          <a:lstStyle/>
          <a:p>
            <a:fld id="{3F5D2A9A-4071-467B-9B65-922737739C90}" type="slidenum">
              <a:rPr kumimoji="1" lang="ja-JP" altLang="en-US" smtClean="0"/>
              <a:t>3</a:t>
            </a:fld>
            <a:endParaRPr kumimoji="1" lang="ja-JP" altLang="en-US"/>
          </a:p>
        </p:txBody>
      </p:sp>
      <p:grpSp>
        <p:nvGrpSpPr>
          <p:cNvPr id="16" name="グループ化 15">
            <a:extLst>
              <a:ext uri="{FF2B5EF4-FFF2-40B4-BE49-F238E27FC236}">
                <a16:creationId xmlns:a16="http://schemas.microsoft.com/office/drawing/2014/main" id="{C5A2FF31-A3ED-202E-E61E-EA9A07803376}"/>
              </a:ext>
            </a:extLst>
          </p:cNvPr>
          <p:cNvGrpSpPr/>
          <p:nvPr/>
        </p:nvGrpSpPr>
        <p:grpSpPr>
          <a:xfrm>
            <a:off x="2847299" y="3287895"/>
            <a:ext cx="6343649" cy="3201521"/>
            <a:chOff x="0" y="3062119"/>
            <a:chExt cx="6343649" cy="3201521"/>
          </a:xfrm>
        </p:grpSpPr>
        <p:pic>
          <p:nvPicPr>
            <p:cNvPr id="8" name="コンテンツ プレースホルダー 5" descr="グラフ&#10;&#10;自動的に生成された説明">
              <a:extLst>
                <a:ext uri="{FF2B5EF4-FFF2-40B4-BE49-F238E27FC236}">
                  <a16:creationId xmlns:a16="http://schemas.microsoft.com/office/drawing/2014/main" id="{3AE0C0F5-7D29-38A3-A1F6-C31C99E6B7CB}"/>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0" y="3062119"/>
              <a:ext cx="3538131" cy="2762513"/>
            </a:xfrm>
            <a:prstGeom prst="rect">
              <a:avLst/>
            </a:prstGeom>
          </p:spPr>
        </p:pic>
        <p:grpSp>
          <p:nvGrpSpPr>
            <p:cNvPr id="9" name="グループ化 8">
              <a:extLst>
                <a:ext uri="{FF2B5EF4-FFF2-40B4-BE49-F238E27FC236}">
                  <a16:creationId xmlns:a16="http://schemas.microsoft.com/office/drawing/2014/main" id="{584EF0B9-4F51-D42E-63B6-B27277E1E70E}"/>
                </a:ext>
              </a:extLst>
            </p:cNvPr>
            <p:cNvGrpSpPr/>
            <p:nvPr/>
          </p:nvGrpSpPr>
          <p:grpSpPr>
            <a:xfrm>
              <a:off x="1833219" y="3105834"/>
              <a:ext cx="4510430" cy="946056"/>
              <a:chOff x="4098647" y="1302138"/>
              <a:chExt cx="8859854" cy="1546940"/>
            </a:xfrm>
          </p:grpSpPr>
          <p:sp>
            <p:nvSpPr>
              <p:cNvPr id="10" name="楕円 9">
                <a:extLst>
                  <a:ext uri="{FF2B5EF4-FFF2-40B4-BE49-F238E27FC236}">
                    <a16:creationId xmlns:a16="http://schemas.microsoft.com/office/drawing/2014/main" id="{BF7D7EB3-423F-880D-2262-B2284764A064}"/>
                  </a:ext>
                </a:extLst>
              </p:cNvPr>
              <p:cNvSpPr/>
              <p:nvPr/>
            </p:nvSpPr>
            <p:spPr>
              <a:xfrm>
                <a:off x="4098647" y="1433211"/>
                <a:ext cx="3457186"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99BBC0A1-CE75-7C24-5012-18C2FFE9218D}"/>
                  </a:ext>
                </a:extLst>
              </p:cNvPr>
              <p:cNvSpPr txBox="1"/>
              <p:nvPr/>
            </p:nvSpPr>
            <p:spPr>
              <a:xfrm>
                <a:off x="7627002" y="1302138"/>
                <a:ext cx="5331499" cy="1056846"/>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6</a:t>
                </a:r>
                <a:r>
                  <a:rPr kumimoji="1" lang="en-US" altLang="ja-JP" dirty="0">
                    <a:latin typeface="メイリオ" panose="020B0604030504040204" pitchFamily="50" charset="-128"/>
                    <a:ea typeface="メイリオ" panose="020B0604030504040204" pitchFamily="50" charset="-128"/>
                  </a:rPr>
                  <a:t>0GHz</a:t>
                </a:r>
                <a:r>
                  <a:rPr kumimoji="1" lang="ja-JP" altLang="en-US" dirty="0">
                    <a:latin typeface="メイリオ" panose="020B0604030504040204" pitchFamily="50" charset="-128"/>
                    <a:ea typeface="メイリオ" panose="020B0604030504040204" pitchFamily="50" charset="-128"/>
                  </a:rPr>
                  <a:t>以上で</a:t>
                </a:r>
                <a:endParaRPr kumimoji="1"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損失により測定が困難</a:t>
                </a:r>
                <a:endParaRPr kumimoji="1" lang="ja-JP" altLang="en-US" dirty="0">
                  <a:latin typeface="メイリオ" panose="020B0604030504040204" pitchFamily="50" charset="-128"/>
                  <a:ea typeface="メイリオ" panose="020B0604030504040204" pitchFamily="50" charset="-128"/>
                </a:endParaRPr>
              </a:p>
            </p:txBody>
          </p:sp>
        </p:grpSp>
        <p:sp>
          <p:nvSpPr>
            <p:cNvPr id="13" name="テキスト ボックス 12">
              <a:extLst>
                <a:ext uri="{FF2B5EF4-FFF2-40B4-BE49-F238E27FC236}">
                  <a16:creationId xmlns:a16="http://schemas.microsoft.com/office/drawing/2014/main" id="{F074E364-AE0C-E0AF-71E9-D3C53F9218DA}"/>
                </a:ext>
              </a:extLst>
            </p:cNvPr>
            <p:cNvSpPr txBox="1"/>
            <p:nvPr/>
          </p:nvSpPr>
          <p:spPr>
            <a:xfrm>
              <a:off x="313125" y="5925086"/>
              <a:ext cx="3053556" cy="33855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altLang="ja-JP" sz="1600" dirty="0">
                  <a:latin typeface="メイリオ"/>
                  <a:ea typeface="メイリオ"/>
                </a:rPr>
                <a:t>BCDR</a:t>
              </a:r>
              <a:r>
                <a:rPr lang="ja-JP" altLang="en-US" sz="1600" dirty="0">
                  <a:latin typeface="メイリオ"/>
                  <a:ea typeface="メイリオ"/>
                </a:rPr>
                <a:t>での</a:t>
              </a:r>
              <a:r>
                <a:rPr lang="en-US" altLang="ja-JP" sz="1600" dirty="0">
                  <a:latin typeface="メイリオ"/>
                  <a:ea typeface="メイリオ"/>
                </a:rPr>
                <a:t>FR-4</a:t>
              </a:r>
              <a:r>
                <a:rPr lang="ja-JP" altLang="en-US" sz="1600" dirty="0">
                  <a:latin typeface="メイリオ"/>
                  <a:ea typeface="メイリオ"/>
                </a:rPr>
                <a:t>基板の測定結果</a:t>
              </a:r>
            </a:p>
          </p:txBody>
        </p:sp>
      </p:grpSp>
      <p:sp>
        <p:nvSpPr>
          <p:cNvPr id="2" name="タイトル 1">
            <a:extLst>
              <a:ext uri="{FF2B5EF4-FFF2-40B4-BE49-F238E27FC236}">
                <a16:creationId xmlns:a16="http://schemas.microsoft.com/office/drawing/2014/main" id="{B71673C0-AB42-BA9E-AE98-8619A678F119}"/>
              </a:ext>
            </a:extLst>
          </p:cNvPr>
          <p:cNvSpPr>
            <a:spLocks noGrp="1"/>
          </p:cNvSpPr>
          <p:nvPr>
            <p:ph type="title"/>
          </p:nvPr>
        </p:nvSpPr>
        <p:spPr>
          <a:xfrm>
            <a:off x="0" y="105358"/>
            <a:ext cx="7886700" cy="624689"/>
          </a:xfrm>
        </p:spPr>
        <p:txBody>
          <a:bodyPr/>
          <a:lstStyle/>
          <a:p>
            <a:r>
              <a:rPr lang="ja-JP" altLang="en-US" dirty="0"/>
              <a:t>課題</a:t>
            </a:r>
            <a:endParaRPr kumimoji="1" lang="ja-JP" altLang="en-US" dirty="0"/>
          </a:p>
        </p:txBody>
      </p:sp>
      <p:pic>
        <p:nvPicPr>
          <p:cNvPr id="7"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CCA74B36-8104-2C4C-C693-85F02916AE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7300" y="105099"/>
            <a:ext cx="7769262" cy="3505007"/>
          </a:xfrm>
          <a:prstGeom prst="rect">
            <a:avLst/>
          </a:prstGeom>
        </p:spPr>
      </p:pic>
      <mc:AlternateContent xmlns:mc="http://schemas.openxmlformats.org/markup-compatibility/2006" xmlns:a14="http://schemas.microsoft.com/office/drawing/2010/main">
        <mc:Choice Requires="a14">
          <p:sp>
            <p:nvSpPr>
              <p:cNvPr id="15" name="コンテンツ プレースホルダー 2">
                <a:extLst>
                  <a:ext uri="{FF2B5EF4-FFF2-40B4-BE49-F238E27FC236}">
                    <a16:creationId xmlns:a16="http://schemas.microsoft.com/office/drawing/2014/main" id="{D96A6698-36A2-78B0-5044-8F5CCB2361C7}"/>
                  </a:ext>
                </a:extLst>
              </p:cNvPr>
              <p:cNvSpPr>
                <a:spLocks noGrp="1"/>
              </p:cNvSpPr>
              <p:nvPr>
                <p:ph idx="1"/>
              </p:nvPr>
            </p:nvSpPr>
            <p:spPr>
              <a:xfrm>
                <a:off x="5475275" y="6858000"/>
                <a:ext cx="5329222" cy="2054962"/>
              </a:xfrm>
            </p:spPr>
            <p:txBody>
              <a:bodyPr>
                <a:normAutofit lnSpcReduction="10000"/>
              </a:bodyPr>
              <a:lstStyle/>
              <a:p>
                <a:pPr marL="0" indent="0">
                  <a:buNone/>
                </a:pPr>
                <a:r>
                  <a:rPr kumimoji="1" lang="ja-JP" altLang="en-US" dirty="0"/>
                  <a:t>複素誘電率</a:t>
                </a:r>
                <a14:m>
                  <m:oMath xmlns:m="http://schemas.openxmlformats.org/officeDocument/2006/math">
                    <m:r>
                      <a:rPr lang="ja-JP" altLang="en-US" sz="2800" i="1" dirty="0">
                        <a:effectLst/>
                        <a:latin typeface="Cambria Math" panose="02040503050406030204" pitchFamily="18" charset="0"/>
                        <a:ea typeface="Cambria Math" panose="02040503050406030204" pitchFamily="18" charset="0"/>
                      </a:rPr>
                      <m:t>：</m:t>
                    </m:r>
                    <m:sSub>
                      <m:sSubPr>
                        <m:ctrlPr>
                          <a:rPr lang="ja-JP" altLang="ja-JP" sz="2800" i="1" smtClean="0">
                            <a:effectLst/>
                            <a:latin typeface="Cambria Math" panose="02040503050406030204" pitchFamily="18" charset="0"/>
                            <a:ea typeface="Cambria Math" panose="02040503050406030204" pitchFamily="18" charset="0"/>
                          </a:rPr>
                        </m:ctrlPr>
                      </m:sSub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𝑗</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endParaRPr kumimoji="1" lang="en-US" altLang="ja-JP" dirty="0"/>
              </a:p>
              <a:p>
                <a:pPr marL="0" indent="0">
                  <a:buNone/>
                </a:pPr>
                <a:r>
                  <a:rPr lang="ja-JP" altLang="en-US" sz="2800" i="1" dirty="0"/>
                  <a:t>　　　　　</a:t>
                </a:r>
                <a14:m>
                  <m:oMath xmlns:m="http://schemas.openxmlformats.org/officeDocument/2006/math">
                    <m:r>
                      <a:rPr lang="ja-JP" altLang="en-US" sz="2800" i="1" dirty="0">
                        <a:effectLst/>
                        <a:latin typeface="Cambria Math" panose="02040503050406030204" pitchFamily="18" charset="0"/>
                        <a:ea typeface="Cambria Math" panose="02040503050406030204" pitchFamily="18" charset="0"/>
                      </a:rPr>
                      <m:t>　</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r>
                  <a:rPr kumimoji="1" lang="ja-JP" altLang="en-US" sz="2800" i="1" dirty="0"/>
                  <a:t>：</a:t>
                </a:r>
                <a:r>
                  <a:rPr lang="ja-JP" altLang="en-US" sz="2800" i="1" dirty="0"/>
                  <a:t>比誘電率</a:t>
                </a:r>
                <a:r>
                  <a:rPr kumimoji="1" lang="ja-JP" altLang="en-US" sz="2800" i="1" dirty="0"/>
                  <a:t>　　</a:t>
                </a:r>
                <a:endParaRPr kumimoji="1" lang="en-US" altLang="ja-JP" sz="2800" i="1" dirty="0"/>
              </a:p>
              <a:p>
                <a:pPr marL="0" indent="0">
                  <a:buNone/>
                </a:pPr>
                <a:r>
                  <a:rPr kumimoji="1" lang="ja-JP" altLang="en-US" sz="2800" i="1" dirty="0"/>
                  <a:t>　　　　　</a:t>
                </a:r>
                <a14:m>
                  <m:oMath xmlns:m="http://schemas.openxmlformats.org/officeDocument/2006/math">
                    <m:r>
                      <a:rPr lang="ja-JP" altLang="en-US" sz="2800" i="1" dirty="0">
                        <a:latin typeface="Cambria Math" panose="02040503050406030204" pitchFamily="18" charset="0"/>
                        <a:ea typeface="Cambria Math" panose="02040503050406030204" pitchFamily="18" charset="0"/>
                      </a:rPr>
                      <m:t>　</m:t>
                    </m:r>
                    <m:sSubSup>
                      <m:sSubSupPr>
                        <m:ctrlPr>
                          <a:rPr lang="ja-JP" altLang="ja-JP" sz="2800" i="1">
                            <a:latin typeface="Cambria Math" panose="02040503050406030204" pitchFamily="18" charset="0"/>
                            <a:ea typeface="Cambria Math" panose="02040503050406030204" pitchFamily="18" charset="0"/>
                          </a:rPr>
                        </m:ctrlPr>
                      </m:sSubSupPr>
                      <m:e>
                        <m:r>
                          <a:rPr lang="en-US" altLang="ja-JP" sz="2800" i="1" kern="100">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latin typeface="Cambria Math" panose="02040503050406030204" pitchFamily="18" charset="0"/>
                            <a:ea typeface="ＭＳ 明朝" panose="02020609040205080304" pitchFamily="17" charset="-128"/>
                            <a:cs typeface="Times New Roman" panose="02020603050405020304" pitchFamily="18" charset="0"/>
                          </a:rPr>
                          <m:t>′′</m:t>
                        </m:r>
                      </m:sup>
                    </m:sSubSup>
                  </m:oMath>
                </a14:m>
                <a:r>
                  <a:rPr kumimoji="1" lang="ja-JP" altLang="en-US" sz="2800" i="1" dirty="0"/>
                  <a:t>：</a:t>
                </a:r>
                <a:r>
                  <a:rPr lang="ja-JP" altLang="en-US" sz="2800" i="1" dirty="0"/>
                  <a:t>誘電損失</a:t>
                </a:r>
                <a:endParaRPr lang="en-US" altLang="ja-JP" sz="2800" i="1" dirty="0"/>
              </a:p>
              <a:p>
                <a:pPr marL="0" indent="0">
                  <a:buNone/>
                </a:pPr>
                <a:r>
                  <a:rPr lang="ja-JP" altLang="en-US" sz="2800" i="1" dirty="0"/>
                  <a:t>導電率：</a:t>
                </a:r>
                <a14:m>
                  <m:oMath xmlns:m="http://schemas.openxmlformats.org/officeDocument/2006/math">
                    <m:r>
                      <a:rPr lang="en-US" altLang="ja-JP" sz="2800" i="1" kern="100" smtClean="0">
                        <a:effectLst/>
                        <a:latin typeface="Cambria Math" panose="02040503050406030204" pitchFamily="18" charset="0"/>
                        <a:ea typeface="ＭＳ 明朝" panose="02020609040205080304" pitchFamily="17" charset="-128"/>
                        <a:cs typeface="Times New Roman" panose="02020603050405020304" pitchFamily="18" charset="0"/>
                      </a:rPr>
                      <m:t>𝜎</m:t>
                    </m:r>
                    <m:r>
                      <a:rPr lang="en-US" altLang="ja-JP" sz="2800" i="1" kern="100" smtClean="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800" i="1" kern="100" smtClean="0">
                        <a:effectLst/>
                        <a:latin typeface="Cambria Math" panose="02040503050406030204" pitchFamily="18" charset="0"/>
                        <a:ea typeface="ＭＳ 明朝" panose="02020609040205080304" pitchFamily="17" charset="-128"/>
                        <a:cs typeface="Times New Roman" panose="02020603050405020304" pitchFamily="18" charset="0"/>
                      </a:rPr>
                      <m:t>𝜔</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0</m:t>
                        </m:r>
                      </m:sub>
                    </m:sSub>
                  </m:oMath>
                </a14:m>
                <a:endParaRPr lang="en-US" altLang="ja-JP" sz="2800" i="1" dirty="0"/>
              </a:p>
              <a:p>
                <a:pPr marL="0" indent="0">
                  <a:buNone/>
                </a:pPr>
                <a:endParaRPr lang="en-US" altLang="ja-JP" sz="2800" i="1" dirty="0"/>
              </a:p>
              <a:p>
                <a:pPr marL="0" indent="0">
                  <a:buNone/>
                </a:pPr>
                <a:endParaRPr kumimoji="1" lang="en-US" altLang="ja-JP" sz="2800" i="1" dirty="0"/>
              </a:p>
            </p:txBody>
          </p:sp>
        </mc:Choice>
        <mc:Fallback xmlns="">
          <p:sp>
            <p:nvSpPr>
              <p:cNvPr id="15" name="コンテンツ プレースホルダー 2">
                <a:extLst>
                  <a:ext uri="{FF2B5EF4-FFF2-40B4-BE49-F238E27FC236}">
                    <a16:creationId xmlns:a16="http://schemas.microsoft.com/office/drawing/2014/main" id="{D96A6698-36A2-78B0-5044-8F5CCB2361C7}"/>
                  </a:ext>
                </a:extLst>
              </p:cNvPr>
              <p:cNvSpPr>
                <a:spLocks noGrp="1" noRot="1" noChangeAspect="1" noMove="1" noResize="1" noEditPoints="1" noAdjustHandles="1" noChangeArrowheads="1" noChangeShapeType="1" noTextEdit="1"/>
              </p:cNvSpPr>
              <p:nvPr>
                <p:ph idx="1"/>
              </p:nvPr>
            </p:nvSpPr>
            <p:spPr>
              <a:xfrm>
                <a:off x="5475275" y="6858000"/>
                <a:ext cx="5329222" cy="2054962"/>
              </a:xfrm>
              <a:blipFill>
                <a:blip r:embed="rId5"/>
                <a:stretch>
                  <a:fillRect l="-2288" t="-2671" b="-5045"/>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0F1D193F-6F51-FAB7-1B48-479AE471D34E}"/>
              </a:ext>
            </a:extLst>
          </p:cNvPr>
          <p:cNvSpPr txBox="1"/>
          <p:nvPr/>
        </p:nvSpPr>
        <p:spPr>
          <a:xfrm>
            <a:off x="2391544" y="2971189"/>
            <a:ext cx="2523356" cy="33855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sz="1600" dirty="0">
                <a:latin typeface="メイリオ"/>
                <a:ea typeface="メイリオ"/>
              </a:rPr>
              <a:t>代表的な複素誘電率測定</a:t>
            </a:r>
          </a:p>
        </p:txBody>
      </p:sp>
      <p:sp>
        <p:nvSpPr>
          <p:cNvPr id="21" name="テキスト ボックス 20">
            <a:extLst>
              <a:ext uri="{FF2B5EF4-FFF2-40B4-BE49-F238E27FC236}">
                <a16:creationId xmlns:a16="http://schemas.microsoft.com/office/drawing/2014/main" id="{4E5ACEF9-E86E-A2B7-FFC7-5F54DA02D73B}"/>
              </a:ext>
            </a:extLst>
          </p:cNvPr>
          <p:cNvSpPr txBox="1"/>
          <p:nvPr/>
        </p:nvSpPr>
        <p:spPr>
          <a:xfrm>
            <a:off x="6476755" y="5682608"/>
            <a:ext cx="2714193" cy="1015663"/>
          </a:xfrm>
          <a:prstGeom prst="rect">
            <a:avLst/>
          </a:prstGeom>
          <a:noFill/>
        </p:spPr>
        <p:txBody>
          <a:bodyPr wrap="square" rtlCol="0">
            <a:spAutoFit/>
          </a:bodyPr>
          <a:lstStyle/>
          <a:p>
            <a:pPr algn="l"/>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内藤さくら</a:t>
            </a:r>
            <a:r>
              <a:rPr lang="ja-JP" altLang="ja-JP" sz="1200" kern="100" dirty="0">
                <a:solidFill>
                  <a:schemeClr val="bg2">
                    <a:lumMod val="75000"/>
                  </a:schemeClr>
                </a:solidFill>
                <a:effectLst/>
                <a:ea typeface="Times New Roman" panose="02020603050405020304" pitchFamily="18" charset="0"/>
              </a:rPr>
              <a:t> </a:t>
            </a:r>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他</a:t>
            </a:r>
            <a:r>
              <a:rPr lang="en-US" altLang="ja-JP" sz="1200" kern="100" dirty="0">
                <a:solidFill>
                  <a:schemeClr val="bg2">
                    <a:lumMod val="75000"/>
                  </a:schemeClr>
                </a:solidFill>
                <a:effectLst/>
                <a:latin typeface="Times New Roman" panose="02020603050405020304" pitchFamily="18" charset="0"/>
                <a:ea typeface="ＭＳ 明朝" panose="02020609040205080304" pitchFamily="17" charset="-128"/>
              </a:rPr>
              <a:t>, </a:t>
            </a:r>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200" kern="100" dirty="0">
                <a:solidFill>
                  <a:schemeClr val="bg2">
                    <a:lumMod val="75000"/>
                  </a:schemeClr>
                </a:solidFill>
                <a:effectLst/>
                <a:latin typeface="Times New Roman" panose="02020603050405020304" pitchFamily="18" charset="0"/>
                <a:ea typeface="ＭＳ 明朝" panose="02020609040205080304" pitchFamily="17" charset="-128"/>
              </a:rPr>
              <a:t>20GHz</a:t>
            </a:r>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超における</a:t>
            </a:r>
            <a:r>
              <a:rPr lang="en-US" altLang="ja-JP" sz="1200" kern="100" dirty="0">
                <a:solidFill>
                  <a:schemeClr val="bg2">
                    <a:lumMod val="75000"/>
                  </a:schemeClr>
                </a:solidFill>
                <a:effectLst/>
                <a:latin typeface="Times New Roman" panose="02020603050405020304" pitchFamily="18" charset="0"/>
                <a:ea typeface="ＭＳ 明朝" panose="02020609040205080304" pitchFamily="17" charset="-128"/>
              </a:rPr>
              <a:t>BCDR</a:t>
            </a:r>
            <a:r>
              <a:rPr lang="ja-JP" altLang="ja-JP" sz="1200" kern="100" dirty="0">
                <a:solidFill>
                  <a:schemeClr val="bg2">
                    <a:lumMod val="75000"/>
                  </a:schemeClr>
                </a:solidFill>
                <a:effectLst/>
                <a:latin typeface="Times New Roman" panose="02020603050405020304" pitchFamily="18" charset="0"/>
                <a:ea typeface="ＭＳ 明朝" panose="02020609040205080304" pitchFamily="17" charset="-128"/>
                <a:cs typeface="Times New Roman" panose="02020603050405020304" pitchFamily="18" charset="0"/>
              </a:rPr>
              <a:t>とフリースペース法を用いたプリント基板の複素誘電率測定”，信学技報，</a:t>
            </a:r>
            <a:r>
              <a:rPr lang="en-US" altLang="ja-JP" sz="1200" kern="100" dirty="0">
                <a:solidFill>
                  <a:schemeClr val="bg2">
                    <a:lumMod val="75000"/>
                  </a:schemeClr>
                </a:solidFill>
                <a:effectLst/>
                <a:latin typeface="Times New Roman" panose="02020603050405020304" pitchFamily="18" charset="0"/>
                <a:ea typeface="ＭＳ 明朝" panose="02020609040205080304" pitchFamily="17" charset="-128"/>
              </a:rPr>
              <a:t> vol. 124, no. 210, EMCJ2024-41, pp. 28-33, (2024)</a:t>
            </a:r>
            <a:endParaRPr kumimoji="1" lang="ja-JP" altLang="en-US" sz="1200" dirty="0">
              <a:solidFill>
                <a:schemeClr val="bg2">
                  <a:lumMod val="7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3315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606BC8-9943-F152-ABAA-EB03B352E71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FCC2F07F-CE7E-1897-6BFA-0CD53B67B0EA}"/>
              </a:ext>
            </a:extLst>
          </p:cNvPr>
          <p:cNvSpPr>
            <a:spLocks noGrp="1"/>
          </p:cNvSpPr>
          <p:nvPr>
            <p:ph idx="1"/>
          </p:nvPr>
        </p:nvSpPr>
        <p:spPr/>
        <p:txBody>
          <a:bodyPr/>
          <a:lstStyle/>
          <a:p>
            <a:pPr marL="0" indent="0">
              <a:buNone/>
            </a:pPr>
            <a:r>
              <a:rPr lang="ja-JP" altLang="en-US" sz="2800" dirty="0"/>
              <a:t>目的</a:t>
            </a:r>
            <a:endParaRPr lang="en-US" altLang="ja-JP" sz="2800" dirty="0"/>
          </a:p>
          <a:p>
            <a:pPr marL="0" indent="0">
              <a:buNone/>
            </a:pPr>
            <a:r>
              <a:rPr lang="ja-JP" altLang="en-US" sz="2800" dirty="0"/>
              <a:t>　</a:t>
            </a:r>
            <a:r>
              <a:rPr lang="ja-JP" altLang="en-US" dirty="0"/>
              <a:t>高損失材料の測定ができるフリースペース法を用いて，</a:t>
            </a:r>
            <a:r>
              <a:rPr lang="en-US" altLang="ja-JP" dirty="0"/>
              <a:t>100GHz</a:t>
            </a:r>
            <a:r>
              <a:rPr lang="ja-JP" altLang="en-US" dirty="0"/>
              <a:t>までの測定法について検討する</a:t>
            </a:r>
            <a:endParaRPr lang="en-US" altLang="ja-JP" dirty="0"/>
          </a:p>
          <a:p>
            <a:pPr marL="0" indent="0">
              <a:buNone/>
            </a:pPr>
            <a:endParaRPr kumimoji="1" lang="en-US" altLang="ja-JP" dirty="0"/>
          </a:p>
          <a:p>
            <a:pPr marL="0" indent="0">
              <a:buNone/>
            </a:pPr>
            <a:endParaRPr kumimoji="1" lang="en-US" altLang="ja-JP" dirty="0"/>
          </a:p>
          <a:p>
            <a:pPr marL="0" indent="0">
              <a:buNone/>
            </a:pPr>
            <a:r>
              <a:rPr lang="ja-JP" altLang="en-US" sz="2800" dirty="0"/>
              <a:t>行ったこと</a:t>
            </a:r>
            <a:endParaRPr lang="en-US" altLang="ja-JP" sz="2800" dirty="0"/>
          </a:p>
          <a:p>
            <a:pPr marL="0" indent="0">
              <a:buNone/>
            </a:pPr>
            <a:r>
              <a:rPr lang="ja-JP" altLang="en-US" dirty="0"/>
              <a:t>　</a:t>
            </a:r>
            <a:r>
              <a:rPr kumimoji="1" lang="en-US" altLang="ja-JP" dirty="0"/>
              <a:t>FR-4</a:t>
            </a:r>
            <a:r>
              <a:rPr lang="ja-JP" altLang="en-US" dirty="0"/>
              <a:t>と</a:t>
            </a:r>
            <a:r>
              <a:rPr lang="en-US" altLang="ja-JP" dirty="0"/>
              <a:t>MEGTRON6</a:t>
            </a:r>
            <a:r>
              <a:rPr lang="ja-JP" altLang="en-US" dirty="0"/>
              <a:t>・</a:t>
            </a:r>
            <a:r>
              <a:rPr lang="en-US" altLang="ja-JP" dirty="0"/>
              <a:t>7(Panasonic)</a:t>
            </a:r>
            <a:r>
              <a:rPr lang="ja-JP" altLang="en-US" dirty="0"/>
              <a:t>をフリースペース法で測定した</a:t>
            </a: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4E7D0DE0-2C26-AC8F-1A49-DC5392AD7CC2}"/>
              </a:ext>
            </a:extLst>
          </p:cNvPr>
          <p:cNvSpPr>
            <a:spLocks noGrp="1"/>
          </p:cNvSpPr>
          <p:nvPr>
            <p:ph type="sldNum" sz="quarter" idx="12"/>
          </p:nvPr>
        </p:nvSpPr>
        <p:spPr/>
        <p:txBody>
          <a:bodyPr/>
          <a:lstStyle/>
          <a:p>
            <a:fld id="{3F5D2A9A-4071-467B-9B65-922737739C90}" type="slidenum">
              <a:rPr kumimoji="1" lang="ja-JP" altLang="en-US" smtClean="0"/>
              <a:t>4</a:t>
            </a:fld>
            <a:endParaRPr kumimoji="1" lang="ja-JP" altLang="en-US"/>
          </a:p>
        </p:txBody>
      </p:sp>
    </p:spTree>
    <p:extLst>
      <p:ext uri="{BB962C8B-B14F-4D97-AF65-F5344CB8AC3E}">
        <p14:creationId xmlns:p14="http://schemas.microsoft.com/office/powerpoint/2010/main" val="2576569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F7E4C-326E-1275-ED30-75B920875A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388DD66-E88B-7D7C-23C9-067FF3782C58}"/>
              </a:ext>
            </a:extLst>
          </p:cNvPr>
          <p:cNvSpPr>
            <a:spLocks noGrp="1"/>
          </p:cNvSpPr>
          <p:nvPr>
            <p:ph type="title"/>
          </p:nvPr>
        </p:nvSpPr>
        <p:spPr>
          <a:xfrm>
            <a:off x="384234" y="264484"/>
            <a:ext cx="5945757" cy="653443"/>
          </a:xfrm>
        </p:spPr>
        <p:txBody>
          <a:bodyPr/>
          <a:lstStyle/>
          <a:p>
            <a:r>
              <a:rPr kumimoji="1" lang="ja-JP" altLang="en-US" dirty="0"/>
              <a:t>フリースペース法</a:t>
            </a:r>
          </a:p>
        </p:txBody>
      </p:sp>
      <p:sp>
        <p:nvSpPr>
          <p:cNvPr id="4" name="スライド番号プレースホルダー 3">
            <a:extLst>
              <a:ext uri="{FF2B5EF4-FFF2-40B4-BE49-F238E27FC236}">
                <a16:creationId xmlns:a16="http://schemas.microsoft.com/office/drawing/2014/main" id="{80145179-B55B-961B-26D3-7180903CF46D}"/>
              </a:ext>
            </a:extLst>
          </p:cNvPr>
          <p:cNvSpPr>
            <a:spLocks noGrp="1"/>
          </p:cNvSpPr>
          <p:nvPr>
            <p:ph type="sldNum" sz="quarter" idx="12"/>
          </p:nvPr>
        </p:nvSpPr>
        <p:spPr/>
        <p:txBody>
          <a:bodyPr/>
          <a:lstStyle/>
          <a:p>
            <a:fld id="{3F5D2A9A-4071-467B-9B65-922737739C90}"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168CDE-AEE0-2F53-7F5E-8ABC0A8ADA0A}"/>
                  </a:ext>
                </a:extLst>
              </p:cNvPr>
              <p:cNvSpPr>
                <a:spLocks noGrp="1"/>
              </p:cNvSpPr>
              <p:nvPr>
                <p:ph idx="1"/>
              </p:nvPr>
            </p:nvSpPr>
            <p:spPr>
              <a:xfrm>
                <a:off x="-89926" y="922378"/>
                <a:ext cx="5329222" cy="2054962"/>
              </a:xfrm>
            </p:spPr>
            <p:txBody>
              <a:bodyPr>
                <a:normAutofit/>
              </a:bodyPr>
              <a:lstStyle/>
              <a:p>
                <a:pPr marL="0" indent="0" algn="ctr">
                  <a:buNone/>
                </a:pPr>
                <a:r>
                  <a:rPr kumimoji="1" lang="ja-JP" altLang="en-US" dirty="0"/>
                  <a:t>複素誘電率</a:t>
                </a:r>
                <a:endParaRPr kumimoji="1" lang="en-US" altLang="ja-JP" dirty="0"/>
              </a:p>
              <a:p>
                <a:pPr marL="0" indent="0" algn="ctr">
                  <a:buNone/>
                </a:pPr>
                <a14:m>
                  <m:oMathPara xmlns:m="http://schemas.openxmlformats.org/officeDocument/2006/math">
                    <m:oMathParaPr>
                      <m:jc m:val="left"/>
                    </m:oMathParaPr>
                    <m:oMath xmlns:m="http://schemas.openxmlformats.org/officeDocument/2006/math">
                      <m:sSub>
                        <m:sSubPr>
                          <m:ctrlPr>
                            <a:rPr lang="ja-JP" altLang="ja-JP" sz="2800" i="1" smtClean="0">
                              <a:effectLst/>
                              <a:latin typeface="Cambria Math" panose="02040503050406030204" pitchFamily="18" charset="0"/>
                              <a:ea typeface="Cambria Math" panose="02040503050406030204" pitchFamily="18" charset="0"/>
                            </a:rPr>
                          </m:ctrlPr>
                        </m:sSubPr>
                        <m:e>
                          <m:r>
                            <a:rPr lang="ja-JP" altLang="en-US" sz="2800" i="1">
                              <a:latin typeface="Cambria Math" panose="02040503050406030204" pitchFamily="18" charset="0"/>
                              <a:ea typeface="Cambria Math" panose="02040503050406030204" pitchFamily="18" charset="0"/>
                            </a:rPr>
                            <m:t>　</m:t>
                          </m:r>
                          <m:r>
                            <a:rPr lang="ja-JP" altLang="en-US" sz="280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　</m:t>
                          </m:r>
                          <m:r>
                            <a:rPr lang="ja-JP" altLang="en-US" sz="2800" i="1" smtClean="0">
                              <a:latin typeface="Cambria Math" panose="02040503050406030204" pitchFamily="18" charset="0"/>
                              <a:ea typeface="Cambria Math" panose="02040503050406030204" pitchFamily="18" charset="0"/>
                            </a:rPr>
                            <m:t>　</m:t>
                          </m:r>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𝑗</m:t>
                      </m:r>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m:oMathPara>
                </a14:m>
                <a:endParaRPr kumimoji="1" lang="en-US" altLang="ja-JP" dirty="0"/>
              </a:p>
              <a:p>
                <a:pPr marL="0" indent="0">
                  <a:buNone/>
                </a:pPr>
                <a:r>
                  <a:rPr lang="ja-JP" altLang="en-US" sz="2800" i="1" dirty="0"/>
                  <a:t>　　　　</a:t>
                </a:r>
                <a14:m>
                  <m:oMath xmlns:m="http://schemas.openxmlformats.org/officeDocument/2006/math">
                    <m:sSubSup>
                      <m:sSubSupPr>
                        <m:ctrlPr>
                          <a:rPr lang="ja-JP" altLang="ja-JP" sz="2800" i="1">
                            <a:effectLst/>
                            <a:latin typeface="Cambria Math" panose="02040503050406030204" pitchFamily="18" charset="0"/>
                            <a:ea typeface="Cambria Math" panose="02040503050406030204" pitchFamily="18" charset="0"/>
                          </a:rPr>
                        </m:ctrlPr>
                      </m:sSubSupPr>
                      <m:e>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effectLst/>
                            <a:latin typeface="Cambria Math" panose="02040503050406030204" pitchFamily="18" charset="0"/>
                            <a:ea typeface="ＭＳ 明朝" panose="02020609040205080304" pitchFamily="17" charset="-128"/>
                            <a:cs typeface="Times New Roman" panose="02020603050405020304" pitchFamily="18" charset="0"/>
                          </a:rPr>
                          <m:t>′</m:t>
                        </m:r>
                      </m:sup>
                    </m:sSubSup>
                  </m:oMath>
                </a14:m>
                <a:r>
                  <a:rPr kumimoji="1" lang="ja-JP" altLang="en-US" sz="2800" i="1" dirty="0"/>
                  <a:t>：</a:t>
                </a:r>
                <a:r>
                  <a:rPr lang="ja-JP" altLang="en-US" sz="2800" i="1" dirty="0"/>
                  <a:t>比誘電率</a:t>
                </a:r>
                <a:r>
                  <a:rPr kumimoji="1" lang="ja-JP" altLang="en-US" sz="2800" i="1" dirty="0"/>
                  <a:t>　　</a:t>
                </a:r>
                <a:endParaRPr kumimoji="1" lang="en-US" altLang="ja-JP" sz="2800" i="1" dirty="0"/>
              </a:p>
              <a:p>
                <a:pPr marL="0" indent="0">
                  <a:buNone/>
                </a:pPr>
                <a:r>
                  <a:rPr kumimoji="1" lang="ja-JP" altLang="en-US" sz="2800" i="1" dirty="0"/>
                  <a:t>　　　　</a:t>
                </a:r>
                <a14:m>
                  <m:oMath xmlns:m="http://schemas.openxmlformats.org/officeDocument/2006/math">
                    <m:sSubSup>
                      <m:sSubSupPr>
                        <m:ctrlPr>
                          <a:rPr lang="ja-JP" altLang="ja-JP" sz="2800" i="1">
                            <a:latin typeface="Cambria Math" panose="02040503050406030204" pitchFamily="18" charset="0"/>
                            <a:ea typeface="Cambria Math" panose="02040503050406030204" pitchFamily="18" charset="0"/>
                          </a:rPr>
                        </m:ctrlPr>
                      </m:sSubSupPr>
                      <m:e>
                        <m:r>
                          <a:rPr lang="en-US" altLang="ja-JP" sz="2800" i="1" kern="100">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2800" i="1" kern="100">
                            <a:latin typeface="Cambria Math" panose="02040503050406030204" pitchFamily="18" charset="0"/>
                            <a:ea typeface="ＭＳ 明朝" panose="02020609040205080304" pitchFamily="17" charset="-128"/>
                            <a:cs typeface="Times New Roman" panose="02020603050405020304" pitchFamily="18" charset="0"/>
                          </a:rPr>
                          <m:t>𝑟</m:t>
                        </m:r>
                      </m:sub>
                      <m:sup>
                        <m:r>
                          <a:rPr lang="en-US" altLang="ja-JP" sz="2800" i="1" kern="100">
                            <a:latin typeface="Cambria Math" panose="02040503050406030204" pitchFamily="18" charset="0"/>
                            <a:ea typeface="ＭＳ 明朝" panose="02020609040205080304" pitchFamily="17" charset="-128"/>
                            <a:cs typeface="Times New Roman" panose="02020603050405020304" pitchFamily="18" charset="0"/>
                          </a:rPr>
                          <m:t>′′</m:t>
                        </m:r>
                      </m:sup>
                    </m:sSubSup>
                  </m:oMath>
                </a14:m>
                <a:r>
                  <a:rPr kumimoji="1" lang="ja-JP" altLang="en-US" sz="2800" i="1" dirty="0"/>
                  <a:t>：</a:t>
                </a:r>
                <a:r>
                  <a:rPr lang="ja-JP" altLang="en-US" sz="2800" i="1" dirty="0"/>
                  <a:t>誘電損失</a:t>
                </a:r>
                <a:endParaRPr lang="en-US" altLang="ja-JP" sz="2800" i="1" dirty="0"/>
              </a:p>
              <a:p>
                <a:pPr marL="0" indent="0">
                  <a:buNone/>
                </a:pPr>
                <a:endParaRPr kumimoji="1" lang="en-US" altLang="ja-JP" sz="2800" i="1" dirty="0"/>
              </a:p>
            </p:txBody>
          </p:sp>
        </mc:Choice>
        <mc:Fallback xmlns="">
          <p:sp>
            <p:nvSpPr>
              <p:cNvPr id="3" name="コンテンツ プレースホルダー 2">
                <a:extLst>
                  <a:ext uri="{FF2B5EF4-FFF2-40B4-BE49-F238E27FC236}">
                    <a16:creationId xmlns:a16="http://schemas.microsoft.com/office/drawing/2014/main" id="{E1168CDE-AEE0-2F53-7F5E-8ABC0A8ADA0A}"/>
                  </a:ext>
                </a:extLst>
              </p:cNvPr>
              <p:cNvSpPr>
                <a:spLocks noGrp="1" noRot="1" noChangeAspect="1" noMove="1" noResize="1" noEditPoints="1" noAdjustHandles="1" noChangeArrowheads="1" noChangeShapeType="1" noTextEdit="1"/>
              </p:cNvSpPr>
              <p:nvPr>
                <p:ph idx="1"/>
              </p:nvPr>
            </p:nvSpPr>
            <p:spPr>
              <a:xfrm>
                <a:off x="-89926" y="922378"/>
                <a:ext cx="5329222" cy="2054962"/>
              </a:xfrm>
              <a:blipFill>
                <a:blip r:embed="rId3"/>
                <a:stretch>
                  <a:fillRect t="-3561" b="-148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035A246A-FC20-5F1D-4A04-F48DD9428766}"/>
              </a:ext>
            </a:extLst>
          </p:cNvPr>
          <p:cNvSpPr txBox="1"/>
          <p:nvPr/>
        </p:nvSpPr>
        <p:spPr>
          <a:xfrm>
            <a:off x="-3158836" y="2487432"/>
            <a:ext cx="3028590" cy="2308324"/>
          </a:xfrm>
          <a:prstGeom prst="rect">
            <a:avLst/>
          </a:prstGeom>
          <a:noFill/>
        </p:spPr>
        <p:txBody>
          <a:bodyPr wrap="square" rtlCol="0">
            <a:spAutoFit/>
          </a:bodyPr>
          <a:lstStyle/>
          <a:p>
            <a:pPr algn="l"/>
            <a:r>
              <a:rPr lang="ja-JP" altLang="en-US" dirty="0">
                <a:solidFill>
                  <a:srgbClr val="FF0000"/>
                </a:solidFill>
                <a:latin typeface="メイリオ" panose="020B0604030504040204" pitchFamily="50" charset="-128"/>
                <a:ea typeface="メイリオ" panose="020B0604030504040204" pitchFamily="50" charset="-128"/>
              </a:rPr>
              <a:t>ＶＮＡの説明</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Ｓパラメータの説明</a:t>
            </a:r>
            <a:endParaRPr lang="en-US" altLang="ja-JP" dirty="0">
              <a:solidFill>
                <a:srgbClr val="FF0000"/>
              </a:solidFill>
              <a:latin typeface="メイリオ" panose="020B0604030504040204" pitchFamily="50" charset="-128"/>
              <a:ea typeface="メイリオ" panose="020B0604030504040204" pitchFamily="50" charset="-128"/>
            </a:endParaRPr>
          </a:p>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ポインティングベクトル</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en-US" altLang="ja-JP" dirty="0">
                <a:solidFill>
                  <a:srgbClr val="FF0000"/>
                </a:solidFill>
                <a:latin typeface="メイリオ" panose="020B0604030504040204" pitchFamily="50" charset="-128"/>
                <a:ea typeface="メイリオ" panose="020B0604030504040204" pitchFamily="50" charset="-128"/>
              </a:rPr>
              <a:t>TEM</a:t>
            </a:r>
            <a:r>
              <a:rPr lang="ja-JP" altLang="en-US" dirty="0">
                <a:solidFill>
                  <a:srgbClr val="FF0000"/>
                </a:solidFill>
                <a:latin typeface="メイリオ" panose="020B0604030504040204" pitchFamily="50" charset="-128"/>
                <a:ea typeface="メイリオ" panose="020B0604030504040204" pitchFamily="50" charset="-128"/>
              </a:rPr>
              <a:t>波</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いまは一次元的</a:t>
            </a:r>
            <a:endParaRPr lang="en-US" altLang="ja-JP" dirty="0">
              <a:solidFill>
                <a:srgbClr val="FF0000"/>
              </a:solidFill>
              <a:latin typeface="メイリオ" panose="020B0604030504040204" pitchFamily="50" charset="-128"/>
              <a:ea typeface="メイリオ" panose="020B0604030504040204" pitchFamily="50" charset="-128"/>
            </a:endParaRPr>
          </a:p>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BE02A624-CB45-8034-7B83-CFC968EC8F1D}"/>
              </a:ext>
            </a:extLst>
          </p:cNvPr>
          <p:cNvSpPr txBox="1"/>
          <p:nvPr/>
        </p:nvSpPr>
        <p:spPr>
          <a:xfrm>
            <a:off x="-3158836" y="1131356"/>
            <a:ext cx="3028590" cy="1667262"/>
          </a:xfrm>
          <a:prstGeom prst="rect">
            <a:avLst/>
          </a:prstGeom>
          <a:noFill/>
        </p:spPr>
        <p:txBody>
          <a:bodyPr wrap="square" rtlCol="0">
            <a:spAutoFit/>
          </a:bodyPr>
          <a:lstStyle/>
          <a:p>
            <a:pPr algn="l"/>
            <a:endParaRPr kumimoji="1" lang="ja-JP" altLang="en-US"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3C7420B-E3AC-2722-AC9D-F2BFC7B13653}"/>
              </a:ext>
            </a:extLst>
          </p:cNvPr>
          <p:cNvSpPr txBox="1"/>
          <p:nvPr/>
        </p:nvSpPr>
        <p:spPr>
          <a:xfrm>
            <a:off x="4690208" y="2798418"/>
            <a:ext cx="4453792" cy="369332"/>
          </a:xfrm>
          <a:prstGeom prst="rect">
            <a:avLst/>
          </a:prstGeom>
          <a:noFill/>
          <a:ln>
            <a:noFill/>
          </a:ln>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周波数ごとの通過・反射特性がわかる</a:t>
            </a:r>
            <a:endParaRPr kumimoji="1" lang="ja-JP" altLang="en-US" dirty="0">
              <a:latin typeface="メイリオ" panose="020B0604030504040204" pitchFamily="50" charset="-128"/>
              <a:ea typeface="メイリオ" panose="020B0604030504040204" pitchFamily="50" charset="-128"/>
            </a:endParaRPr>
          </a:p>
        </p:txBody>
      </p:sp>
      <p:grpSp>
        <p:nvGrpSpPr>
          <p:cNvPr id="17" name="グループ化 16">
            <a:extLst>
              <a:ext uri="{FF2B5EF4-FFF2-40B4-BE49-F238E27FC236}">
                <a16:creationId xmlns:a16="http://schemas.microsoft.com/office/drawing/2014/main" id="{303879E7-7FF7-2457-AF2D-010541554CBA}"/>
              </a:ext>
            </a:extLst>
          </p:cNvPr>
          <p:cNvGrpSpPr/>
          <p:nvPr/>
        </p:nvGrpSpPr>
        <p:grpSpPr>
          <a:xfrm>
            <a:off x="870489" y="3107914"/>
            <a:ext cx="7758042" cy="2969134"/>
            <a:chOff x="551411" y="1072040"/>
            <a:chExt cx="7758042" cy="2969134"/>
          </a:xfrm>
        </p:grpSpPr>
        <p:pic>
          <p:nvPicPr>
            <p:cNvPr id="9" name="図 8" descr="ダイアグラム&#10;&#10;自動的に生成された説明">
              <a:extLst>
                <a:ext uri="{FF2B5EF4-FFF2-40B4-BE49-F238E27FC236}">
                  <a16:creationId xmlns:a16="http://schemas.microsoft.com/office/drawing/2014/main" id="{CCF7B12D-EEC8-8302-D21B-A1A22A61EB28}"/>
                </a:ext>
              </a:extLst>
            </p:cNvPr>
            <p:cNvPicPr>
              <a:picLocks noChangeAspect="1"/>
            </p:cNvPicPr>
            <p:nvPr/>
          </p:nvPicPr>
          <p:blipFill>
            <a:blip r:embed="rId4">
              <a:extLst>
                <a:ext uri="{28A0092B-C50C-407E-A947-70E740481C1C}">
                  <a14:useLocalDpi xmlns:a14="http://schemas.microsoft.com/office/drawing/2010/main" val="0"/>
                </a:ext>
              </a:extLst>
            </a:blip>
            <a:srcRect t="8667" b="3573"/>
            <a:stretch/>
          </p:blipFill>
          <p:spPr>
            <a:xfrm>
              <a:off x="987840" y="1072040"/>
              <a:ext cx="6766580" cy="2969134"/>
            </a:xfrm>
            <a:prstGeom prst="rect">
              <a:avLst/>
            </a:prstGeom>
          </p:spPr>
        </p:pic>
        <p:sp>
          <p:nvSpPr>
            <p:cNvPr id="8" name="テキスト ボックス 7">
              <a:extLst>
                <a:ext uri="{FF2B5EF4-FFF2-40B4-BE49-F238E27FC236}">
                  <a16:creationId xmlns:a16="http://schemas.microsoft.com/office/drawing/2014/main" id="{B58330D5-88A5-2C32-B105-135299EC577D}"/>
                </a:ext>
              </a:extLst>
            </p:cNvPr>
            <p:cNvSpPr txBox="1"/>
            <p:nvPr/>
          </p:nvSpPr>
          <p:spPr>
            <a:xfrm>
              <a:off x="551411" y="2356965"/>
              <a:ext cx="838169" cy="369332"/>
            </a:xfrm>
            <a:prstGeom prst="rect">
              <a:avLst/>
            </a:prstGeom>
            <a:noFill/>
            <a:ln>
              <a:solidFill>
                <a:schemeClr val="tx1"/>
              </a:solidFill>
            </a:ln>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port1</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E53E7A4F-B405-918B-EA72-D1AA87345EFE}"/>
                </a:ext>
              </a:extLst>
            </p:cNvPr>
            <p:cNvSpPr txBox="1"/>
            <p:nvPr/>
          </p:nvSpPr>
          <p:spPr>
            <a:xfrm>
              <a:off x="7471284" y="2405791"/>
              <a:ext cx="838169" cy="369332"/>
            </a:xfrm>
            <a:prstGeom prst="rect">
              <a:avLst/>
            </a:prstGeom>
            <a:noFill/>
            <a:ln>
              <a:solidFill>
                <a:schemeClr val="tx1"/>
              </a:solidFill>
            </a:ln>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port2</a:t>
              </a:r>
              <a:endParaRPr kumimoji="1" lang="ja-JP" altLang="en-US" dirty="0">
                <a:latin typeface="メイリオ" panose="020B0604030504040204" pitchFamily="50" charset="-128"/>
                <a:ea typeface="メイリオ" panose="020B0604030504040204" pitchFamily="50" charset="-128"/>
              </a:endParaRPr>
            </a:p>
          </p:txBody>
        </p:sp>
      </p:grpSp>
      <p:graphicFrame>
        <p:nvGraphicFramePr>
          <p:cNvPr id="22" name="表 21">
            <a:extLst>
              <a:ext uri="{FF2B5EF4-FFF2-40B4-BE49-F238E27FC236}">
                <a16:creationId xmlns:a16="http://schemas.microsoft.com/office/drawing/2014/main" id="{5D970DFA-32E0-E8D1-0FDA-CFDA645E4448}"/>
              </a:ext>
            </a:extLst>
          </p:cNvPr>
          <p:cNvGraphicFramePr>
            <a:graphicFrameLocks noGrp="1"/>
          </p:cNvGraphicFramePr>
          <p:nvPr>
            <p:extLst>
              <p:ext uri="{D42A27DB-BD31-4B8C-83A1-F6EECF244321}">
                <p14:modId xmlns:p14="http://schemas.microsoft.com/office/powerpoint/2010/main" val="3524919064"/>
              </p:ext>
            </p:extLst>
          </p:nvPr>
        </p:nvGraphicFramePr>
        <p:xfrm>
          <a:off x="4551541" y="963648"/>
          <a:ext cx="4064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4084114"/>
                    </a:ext>
                  </a:extLst>
                </a:gridCol>
                <a:gridCol w="2032000">
                  <a:extLst>
                    <a:ext uri="{9D8B030D-6E8A-4147-A177-3AD203B41FA5}">
                      <a16:colId xmlns:a16="http://schemas.microsoft.com/office/drawing/2014/main" val="598311208"/>
                    </a:ext>
                  </a:extLst>
                </a:gridCol>
              </a:tblGrid>
              <a:tr h="370840">
                <a:tc>
                  <a:txBody>
                    <a:bodyPr/>
                    <a:lstStyle/>
                    <a:p>
                      <a:pPr algn="ctr"/>
                      <a:r>
                        <a:rPr kumimoji="1" lang="en-US" altLang="ja-JP" dirty="0"/>
                        <a:t>Band</a:t>
                      </a:r>
                      <a:r>
                        <a:rPr kumimoji="1" lang="ja-JP" altLang="en-US" dirty="0"/>
                        <a:t>名</a:t>
                      </a:r>
                    </a:p>
                  </a:txBody>
                  <a:tcPr/>
                </a:tc>
                <a:tc>
                  <a:txBody>
                    <a:bodyPr/>
                    <a:lstStyle/>
                    <a:p>
                      <a:pPr algn="ctr"/>
                      <a:r>
                        <a:rPr kumimoji="1" lang="ja-JP" altLang="en-US" dirty="0"/>
                        <a:t>周波数帯域</a:t>
                      </a:r>
                    </a:p>
                  </a:txBody>
                  <a:tcPr/>
                </a:tc>
                <a:extLst>
                  <a:ext uri="{0D108BD9-81ED-4DB2-BD59-A6C34878D82A}">
                    <a16:rowId xmlns:a16="http://schemas.microsoft.com/office/drawing/2014/main" val="3349920597"/>
                  </a:ext>
                </a:extLst>
              </a:tr>
              <a:tr h="370840">
                <a:tc>
                  <a:txBody>
                    <a:bodyPr/>
                    <a:lstStyle/>
                    <a:p>
                      <a:pPr algn="ctr"/>
                      <a:r>
                        <a:rPr kumimoji="1" lang="en-US" altLang="ja-JP" dirty="0"/>
                        <a:t>R</a:t>
                      </a:r>
                      <a:endParaRPr kumimoji="1" lang="ja-JP" altLang="en-US" dirty="0"/>
                    </a:p>
                  </a:txBody>
                  <a:tcPr/>
                </a:tc>
                <a:tc>
                  <a:txBody>
                    <a:bodyPr/>
                    <a:lstStyle/>
                    <a:p>
                      <a:pPr algn="ctr"/>
                      <a:r>
                        <a:rPr kumimoji="1" lang="en-US" altLang="ja-JP" dirty="0"/>
                        <a:t>26.5~40GHz</a:t>
                      </a:r>
                      <a:endParaRPr kumimoji="1" lang="ja-JP" altLang="en-US" dirty="0"/>
                    </a:p>
                  </a:txBody>
                  <a:tcPr/>
                </a:tc>
                <a:extLst>
                  <a:ext uri="{0D108BD9-81ED-4DB2-BD59-A6C34878D82A}">
                    <a16:rowId xmlns:a16="http://schemas.microsoft.com/office/drawing/2014/main" val="3172736826"/>
                  </a:ext>
                </a:extLst>
              </a:tr>
              <a:tr h="370840">
                <a:tc>
                  <a:txBody>
                    <a:bodyPr/>
                    <a:lstStyle/>
                    <a:p>
                      <a:pPr algn="ctr"/>
                      <a:r>
                        <a:rPr kumimoji="1" lang="en-US" altLang="ja-JP" dirty="0"/>
                        <a:t>U</a:t>
                      </a:r>
                      <a:endParaRPr kumimoji="1" lang="ja-JP" altLang="en-US" dirty="0"/>
                    </a:p>
                  </a:txBody>
                  <a:tcPr/>
                </a:tc>
                <a:tc>
                  <a:txBody>
                    <a:bodyPr/>
                    <a:lstStyle/>
                    <a:p>
                      <a:pPr algn="ctr"/>
                      <a:r>
                        <a:rPr kumimoji="1" lang="en-US" altLang="ja-JP" dirty="0"/>
                        <a:t>40~60GHz</a:t>
                      </a:r>
                      <a:endParaRPr kumimoji="1" lang="ja-JP" altLang="en-US" dirty="0"/>
                    </a:p>
                  </a:txBody>
                  <a:tcPr/>
                </a:tc>
                <a:extLst>
                  <a:ext uri="{0D108BD9-81ED-4DB2-BD59-A6C34878D82A}">
                    <a16:rowId xmlns:a16="http://schemas.microsoft.com/office/drawing/2014/main" val="714157961"/>
                  </a:ext>
                </a:extLst>
              </a:tr>
              <a:tr h="370840">
                <a:tc>
                  <a:txBody>
                    <a:bodyPr/>
                    <a:lstStyle/>
                    <a:p>
                      <a:pPr algn="ctr"/>
                      <a:r>
                        <a:rPr kumimoji="1" lang="en-US" altLang="ja-JP" dirty="0"/>
                        <a:t>E</a:t>
                      </a:r>
                      <a:endParaRPr kumimoji="1" lang="ja-JP" altLang="en-US" dirty="0"/>
                    </a:p>
                  </a:txBody>
                  <a:tcPr/>
                </a:tc>
                <a:tc>
                  <a:txBody>
                    <a:bodyPr/>
                    <a:lstStyle/>
                    <a:p>
                      <a:pPr algn="ctr"/>
                      <a:r>
                        <a:rPr kumimoji="1" lang="en-US" altLang="ja-JP" dirty="0"/>
                        <a:t>60~90GHz</a:t>
                      </a:r>
                      <a:endParaRPr kumimoji="1" lang="ja-JP" altLang="en-US" dirty="0"/>
                    </a:p>
                  </a:txBody>
                  <a:tcPr/>
                </a:tc>
                <a:extLst>
                  <a:ext uri="{0D108BD9-81ED-4DB2-BD59-A6C34878D82A}">
                    <a16:rowId xmlns:a16="http://schemas.microsoft.com/office/drawing/2014/main" val="3501961279"/>
                  </a:ext>
                </a:extLst>
              </a:tr>
            </a:tbl>
          </a:graphicData>
        </a:graphic>
      </p:graphicFrame>
    </p:spTree>
    <p:extLst>
      <p:ext uri="{BB962C8B-B14F-4D97-AF65-F5344CB8AC3E}">
        <p14:creationId xmlns:p14="http://schemas.microsoft.com/office/powerpoint/2010/main" val="2616682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2B1F5-9702-098C-FA6F-25E5C6524DCE}"/>
              </a:ext>
            </a:extLst>
          </p:cNvPr>
          <p:cNvSpPr>
            <a:spLocks noGrp="1"/>
          </p:cNvSpPr>
          <p:nvPr>
            <p:ph type="title"/>
          </p:nvPr>
        </p:nvSpPr>
        <p:spPr/>
        <p:txBody>
          <a:bodyPr/>
          <a:lstStyle/>
          <a:p>
            <a:r>
              <a:rPr kumimoji="1" lang="ja-JP" altLang="en-US" dirty="0"/>
              <a:t>測定対象</a:t>
            </a:r>
          </a:p>
        </p:txBody>
      </p:sp>
      <p:sp>
        <p:nvSpPr>
          <p:cNvPr id="4" name="スライド番号プレースホルダー 3">
            <a:extLst>
              <a:ext uri="{FF2B5EF4-FFF2-40B4-BE49-F238E27FC236}">
                <a16:creationId xmlns:a16="http://schemas.microsoft.com/office/drawing/2014/main" id="{0C4CD37B-81A2-89C1-4F4C-BDAA37DF9F18}"/>
              </a:ext>
            </a:extLst>
          </p:cNvPr>
          <p:cNvSpPr>
            <a:spLocks noGrp="1"/>
          </p:cNvSpPr>
          <p:nvPr>
            <p:ph type="sldNum" sz="quarter" idx="12"/>
          </p:nvPr>
        </p:nvSpPr>
        <p:spPr/>
        <p:txBody>
          <a:bodyPr/>
          <a:lstStyle/>
          <a:p>
            <a:fld id="{3F5D2A9A-4071-467B-9B65-922737739C90}" type="slidenum">
              <a:rPr kumimoji="1" lang="ja-JP" altLang="en-US" smtClean="0"/>
              <a:t>6</a:t>
            </a:fld>
            <a:endParaRPr kumimoji="1" lang="ja-JP" altLang="en-US"/>
          </a:p>
        </p:txBody>
      </p:sp>
      <p:graphicFrame>
        <p:nvGraphicFramePr>
          <p:cNvPr id="9" name="表 8">
            <a:extLst>
              <a:ext uri="{FF2B5EF4-FFF2-40B4-BE49-F238E27FC236}">
                <a16:creationId xmlns:a16="http://schemas.microsoft.com/office/drawing/2014/main" id="{60DCB773-454C-6C96-B74D-0968985C4BF1}"/>
              </a:ext>
            </a:extLst>
          </p:cNvPr>
          <p:cNvGraphicFramePr>
            <a:graphicFrameLocks noGrp="1"/>
          </p:cNvGraphicFramePr>
          <p:nvPr>
            <p:extLst>
              <p:ext uri="{D42A27DB-BD31-4B8C-83A1-F6EECF244321}">
                <p14:modId xmlns:p14="http://schemas.microsoft.com/office/powerpoint/2010/main" val="1303842018"/>
              </p:ext>
            </p:extLst>
          </p:nvPr>
        </p:nvGraphicFramePr>
        <p:xfrm>
          <a:off x="304800" y="1436476"/>
          <a:ext cx="8548914" cy="3985047"/>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800125590"/>
                    </a:ext>
                  </a:extLst>
                </a:gridCol>
                <a:gridCol w="1950860">
                  <a:extLst>
                    <a:ext uri="{9D8B030D-6E8A-4147-A177-3AD203B41FA5}">
                      <a16:colId xmlns:a16="http://schemas.microsoft.com/office/drawing/2014/main" val="3108735241"/>
                    </a:ext>
                  </a:extLst>
                </a:gridCol>
                <a:gridCol w="2090057">
                  <a:extLst>
                    <a:ext uri="{9D8B030D-6E8A-4147-A177-3AD203B41FA5}">
                      <a16:colId xmlns:a16="http://schemas.microsoft.com/office/drawing/2014/main" val="3990772558"/>
                    </a:ext>
                  </a:extLst>
                </a:gridCol>
                <a:gridCol w="2351314">
                  <a:extLst>
                    <a:ext uri="{9D8B030D-6E8A-4147-A177-3AD203B41FA5}">
                      <a16:colId xmlns:a16="http://schemas.microsoft.com/office/drawing/2014/main" val="1842690002"/>
                    </a:ext>
                  </a:extLst>
                </a:gridCol>
              </a:tblGrid>
              <a:tr h="531918">
                <a:tc>
                  <a:txBody>
                    <a:bodyPr/>
                    <a:lstStyle/>
                    <a:p>
                      <a:pPr algn="ctr" fontAlgn="b"/>
                      <a:r>
                        <a:rPr lang="ja-JP" altLang="en-US" sz="2000" u="none" strike="noStrike" dirty="0">
                          <a:effectLst/>
                        </a:rPr>
                        <a:t>基板名</a:t>
                      </a:r>
                      <a:endParaRPr lang="en-US" altLang="ja-JP" sz="2000" u="none" strike="noStrike" dirty="0">
                        <a:effectLst/>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rPr>
                        <a:t>メーカ名</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rPr>
                        <a:t>公称厚</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2182659448"/>
                  </a:ext>
                </a:extLst>
              </a:tr>
              <a:tr h="531918">
                <a:tc rowSpan="3">
                  <a:txBody>
                    <a:bodyPr/>
                    <a:lstStyle/>
                    <a:p>
                      <a:pPr algn="ctr" fontAlgn="ctr"/>
                      <a:r>
                        <a:rPr lang="en-US" sz="2000" u="none" strike="noStrike" dirty="0">
                          <a:effectLst/>
                        </a:rPr>
                        <a:t>L-6504C2</a:t>
                      </a:r>
                    </a:p>
                    <a:p>
                      <a:pPr algn="ctr" fontAlgn="ctr"/>
                      <a:r>
                        <a:rPr lang="en-US" sz="2000" b="0" i="0" u="none" strike="noStrike" dirty="0">
                          <a:solidFill>
                            <a:srgbClr val="000000"/>
                          </a:solidFill>
                          <a:effectLst/>
                          <a:latin typeface="Yu Gothic" panose="020B0400000000000000" pitchFamily="50" charset="-128"/>
                          <a:ea typeface="Yu Gothic" panose="020B0400000000000000" pitchFamily="50" charset="-128"/>
                        </a:rPr>
                        <a:t>(FR-4)</a:t>
                      </a:r>
                    </a:p>
                  </a:txBody>
                  <a:tcPr marL="9525" marR="9525" marT="9525" marB="0" anchor="ctr"/>
                </a:tc>
                <a:tc rowSpan="3">
                  <a:txBody>
                    <a:bodyPr/>
                    <a:lstStyle/>
                    <a:p>
                      <a:pPr algn="ctr" fontAlgn="ctr"/>
                      <a:r>
                        <a:rPr lang="ja-JP" altLang="en-US" sz="2000" u="none" strike="noStrike" dirty="0">
                          <a:effectLst/>
                        </a:rPr>
                        <a:t>東芝ケミカル</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ctr"/>
                </a:tc>
                <a:tc>
                  <a:txBody>
                    <a:bodyPr/>
                    <a:lstStyle/>
                    <a:p>
                      <a:pPr algn="ctr" fontAlgn="b"/>
                      <a:r>
                        <a:rPr lang="en-US" sz="2000" u="none" strike="noStrike">
                          <a:effectLst/>
                        </a:rPr>
                        <a:t>0.3mm</a:t>
                      </a:r>
                      <a:endParaRPr lang="en-US" sz="20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rowSpan="3">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高耐久性、高熱伝導性、低価格であり、</a:t>
                      </a:r>
                      <a:r>
                        <a:rPr lang="en-US" altLang="ja-JP" sz="2000" b="0" i="0" u="none" strike="noStrike" dirty="0">
                          <a:solidFill>
                            <a:srgbClr val="000000"/>
                          </a:solidFill>
                          <a:effectLst/>
                          <a:latin typeface="Yu Gothic" panose="020B0400000000000000" pitchFamily="50" charset="-128"/>
                          <a:ea typeface="Yu Gothic" panose="020B0400000000000000" pitchFamily="50" charset="-128"/>
                        </a:rPr>
                        <a:t>1GHz</a:t>
                      </a: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以下の帯域でよく使われる。</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ctr"/>
                </a:tc>
                <a:extLst>
                  <a:ext uri="{0D108BD9-81ED-4DB2-BD59-A6C34878D82A}">
                    <a16:rowId xmlns:a16="http://schemas.microsoft.com/office/drawing/2014/main" val="1576172288"/>
                  </a:ext>
                </a:extLst>
              </a:tr>
              <a:tr h="531918">
                <a:tc vMerge="1">
                  <a:txBody>
                    <a:bodyPr/>
                    <a:lstStyle/>
                    <a:p>
                      <a:endParaRPr kumimoji="1" lang="ja-JP" altLang="en-US"/>
                    </a:p>
                  </a:txBody>
                  <a:tcPr/>
                </a:tc>
                <a:tc vMerge="1">
                  <a:txBody>
                    <a:bodyPr/>
                    <a:lstStyle/>
                    <a:p>
                      <a:endParaRPr kumimoji="1" lang="ja-JP" altLang="en-US"/>
                    </a:p>
                  </a:txBody>
                  <a:tcPr/>
                </a:tc>
                <a:tc>
                  <a:txBody>
                    <a:bodyPr/>
                    <a:lstStyle/>
                    <a:p>
                      <a:pPr algn="ctr" fontAlgn="b"/>
                      <a:r>
                        <a:rPr lang="en-US" sz="2000" u="none" strike="noStrike" dirty="0">
                          <a:effectLst/>
                        </a:rPr>
                        <a:t>0.4mm</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vMerge="1">
                  <a:txBody>
                    <a:bodyPr/>
                    <a:lstStyle/>
                    <a:p>
                      <a:pPr algn="ctr" fontAlgn="b"/>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418797225"/>
                  </a:ext>
                </a:extLst>
              </a:tr>
              <a:tr h="531918">
                <a:tc vMerge="1">
                  <a:txBody>
                    <a:bodyPr/>
                    <a:lstStyle/>
                    <a:p>
                      <a:endParaRPr kumimoji="1" lang="ja-JP" altLang="en-US"/>
                    </a:p>
                  </a:txBody>
                  <a:tcPr/>
                </a:tc>
                <a:tc vMerge="1">
                  <a:txBody>
                    <a:bodyPr/>
                    <a:lstStyle/>
                    <a:p>
                      <a:endParaRPr kumimoji="1" lang="ja-JP" altLang="en-US"/>
                    </a:p>
                  </a:txBody>
                  <a:tcPr/>
                </a:tc>
                <a:tc>
                  <a:txBody>
                    <a:bodyPr/>
                    <a:lstStyle/>
                    <a:p>
                      <a:pPr algn="ctr" fontAlgn="b"/>
                      <a:r>
                        <a:rPr lang="en-US" sz="2000" u="none" strike="noStrike">
                          <a:effectLst/>
                        </a:rPr>
                        <a:t>0.5mm</a:t>
                      </a:r>
                      <a:endParaRPr lang="en-US" sz="20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vMerge="1">
                  <a:txBody>
                    <a:bodyPr/>
                    <a:lstStyle/>
                    <a:p>
                      <a:pPr algn="ctr" fontAlgn="b"/>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505588891"/>
                  </a:ext>
                </a:extLst>
              </a:tr>
              <a:tr h="604172">
                <a:tc>
                  <a:txBody>
                    <a:bodyPr/>
                    <a:lstStyle/>
                    <a:p>
                      <a:pPr algn="ctr" fontAlgn="b"/>
                      <a:r>
                        <a:rPr lang="en-US" sz="2000" u="none" strike="noStrike" dirty="0">
                          <a:effectLst/>
                        </a:rPr>
                        <a:t>R-5775</a:t>
                      </a:r>
                    </a:p>
                    <a:p>
                      <a:pPr algn="ctr" fontAlgn="b"/>
                      <a:r>
                        <a:rPr lang="en-US" sz="2000" b="0" i="0" u="none" strike="noStrike" dirty="0">
                          <a:solidFill>
                            <a:srgbClr val="000000"/>
                          </a:solidFill>
                          <a:effectLst/>
                          <a:latin typeface="Yu Gothic" panose="020B0400000000000000" pitchFamily="50" charset="-128"/>
                          <a:ea typeface="Yu Gothic" panose="020B0400000000000000" pitchFamily="50" charset="-128"/>
                        </a:rPr>
                        <a:t>(MEGTRON6)</a:t>
                      </a:r>
                    </a:p>
                  </a:txBody>
                  <a:tcPr marL="9525" marR="9525" marT="9525" marB="0" anchor="b"/>
                </a:tc>
                <a:tc>
                  <a:txBody>
                    <a:bodyPr/>
                    <a:lstStyle/>
                    <a:p>
                      <a:pPr algn="ctr" fontAlgn="b"/>
                      <a:r>
                        <a:rPr lang="ja-JP" altLang="en-US" sz="2000" u="none" strike="noStrike" dirty="0">
                          <a:effectLst/>
                        </a:rPr>
                        <a:t>パナソニック</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sz="2000" u="none" strike="noStrike">
                          <a:effectLst/>
                        </a:rPr>
                        <a:t>0.3mm</a:t>
                      </a:r>
                      <a:endParaRPr lang="en-US" sz="20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rowSpan="2">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低損失であるため</a:t>
                      </a:r>
                      <a:r>
                        <a:rPr lang="en-US" sz="2000" b="0" i="0" u="none" strike="noStrike" dirty="0">
                          <a:solidFill>
                            <a:srgbClr val="000000"/>
                          </a:solidFill>
                          <a:effectLst/>
                          <a:latin typeface="Yu Gothic" panose="020B0400000000000000" pitchFamily="50" charset="-128"/>
                          <a:ea typeface="Yu Gothic" panose="020B0400000000000000" pitchFamily="50" charset="-128"/>
                        </a:rPr>
                        <a:t>20GHz</a:t>
                      </a: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以上の高周波で使われる</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tc>
                <a:extLst>
                  <a:ext uri="{0D108BD9-81ED-4DB2-BD59-A6C34878D82A}">
                    <a16:rowId xmlns:a16="http://schemas.microsoft.com/office/drawing/2014/main" val="1010136822"/>
                  </a:ext>
                </a:extLst>
              </a:tr>
              <a:tr h="604172">
                <a:tc>
                  <a:txBody>
                    <a:bodyPr/>
                    <a:lstStyle/>
                    <a:p>
                      <a:pPr algn="ctr" fontAlgn="b"/>
                      <a:r>
                        <a:rPr lang="en-US" sz="2000" u="none" strike="noStrike" dirty="0">
                          <a:effectLst/>
                        </a:rPr>
                        <a:t>R-5785</a:t>
                      </a:r>
                    </a:p>
                    <a:p>
                      <a:pPr algn="ctr" fontAlgn="b"/>
                      <a:r>
                        <a:rPr lang="en-US" sz="2000" b="0" i="0" u="none" strike="noStrike" dirty="0">
                          <a:solidFill>
                            <a:srgbClr val="000000"/>
                          </a:solidFill>
                          <a:effectLst/>
                          <a:latin typeface="Yu Gothic" panose="020B0400000000000000" pitchFamily="50" charset="-128"/>
                          <a:ea typeface="Yu Gothic" panose="020B0400000000000000" pitchFamily="50" charset="-128"/>
                        </a:rPr>
                        <a:t>(MEGTRON7)</a:t>
                      </a:r>
                    </a:p>
                  </a:txBody>
                  <a:tcPr marL="9525" marR="9525" marT="9525" marB="0" anchor="b"/>
                </a:tc>
                <a:tc>
                  <a:txBody>
                    <a:bodyPr/>
                    <a:lstStyle/>
                    <a:p>
                      <a:pPr algn="ctr" fontAlgn="b"/>
                      <a:r>
                        <a:rPr lang="ja-JP" altLang="en-US" sz="2000" u="none" strike="noStrike" dirty="0">
                          <a:effectLst/>
                        </a:rPr>
                        <a:t>パナソニック</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sz="2000" u="none" strike="noStrike" dirty="0">
                          <a:effectLst/>
                        </a:rPr>
                        <a:t>0.3mm</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vMerge="1">
                  <a:txBody>
                    <a:bodyPr/>
                    <a:lstStyle/>
                    <a:p>
                      <a:pPr algn="ctr" fontAlgn="b"/>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447331738"/>
                  </a:ext>
                </a:extLst>
              </a:tr>
              <a:tr h="531918">
                <a:tc>
                  <a:txBody>
                    <a:bodyPr/>
                    <a:lstStyle/>
                    <a:p>
                      <a:pPr algn="ctr" fontAlgn="b"/>
                      <a:r>
                        <a:rPr lang="ja-JP" altLang="en-US" sz="2000" u="none" strike="noStrike">
                          <a:effectLst/>
                        </a:rPr>
                        <a:t>ポリカーボネート</a:t>
                      </a:r>
                      <a:endParaRPr lang="ja-JP" altLang="en-US" sz="20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r>
                        <a:rPr lang="ja-JP" altLang="en-US" sz="2000" u="none" strike="noStrike" dirty="0">
                          <a:effectLst/>
                        </a:rPr>
                        <a:t>　</a:t>
                      </a:r>
                      <a:endParaRPr lang="ja-JP"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sz="2000" u="none" strike="noStrike" dirty="0">
                          <a:effectLst/>
                        </a:rPr>
                        <a:t>2.0mm</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フリースペース法の校正用</a:t>
                      </a:r>
                      <a:endParaRPr 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633023602"/>
                  </a:ext>
                </a:extLst>
              </a:tr>
            </a:tbl>
          </a:graphicData>
        </a:graphic>
      </p:graphicFrame>
    </p:spTree>
    <p:extLst>
      <p:ext uri="{BB962C8B-B14F-4D97-AF65-F5344CB8AC3E}">
        <p14:creationId xmlns:p14="http://schemas.microsoft.com/office/powerpoint/2010/main" val="233175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318B-C560-1B54-09DE-31D8433F8E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FB2172-31AD-1068-7466-C5F56BEE0B47}"/>
              </a:ext>
            </a:extLst>
          </p:cNvPr>
          <p:cNvSpPr>
            <a:spLocks noGrp="1"/>
          </p:cNvSpPr>
          <p:nvPr>
            <p:ph type="title"/>
          </p:nvPr>
        </p:nvSpPr>
        <p:spPr/>
        <p:txBody>
          <a:bodyPr/>
          <a:lstStyle/>
          <a:p>
            <a:r>
              <a:rPr lang="ja-JP" altLang="en-US" dirty="0">
                <a:latin typeface="Meiryo"/>
                <a:ea typeface="Meiryo"/>
              </a:rPr>
              <a:t>複素誘電率測定結果</a:t>
            </a:r>
            <a:endParaRPr lang="ja-JP" dirty="0">
              <a:latin typeface="Meiryo"/>
              <a:ea typeface="Meiryo"/>
            </a:endParaRPr>
          </a:p>
        </p:txBody>
      </p:sp>
      <p:sp>
        <p:nvSpPr>
          <p:cNvPr id="4" name="スライド番号プレースホルダー 3">
            <a:extLst>
              <a:ext uri="{FF2B5EF4-FFF2-40B4-BE49-F238E27FC236}">
                <a16:creationId xmlns:a16="http://schemas.microsoft.com/office/drawing/2014/main" id="{7031A59E-221D-B532-6655-55A9AE1F995D}"/>
              </a:ext>
            </a:extLst>
          </p:cNvPr>
          <p:cNvSpPr>
            <a:spLocks noGrp="1"/>
          </p:cNvSpPr>
          <p:nvPr>
            <p:ph type="sldNum" sz="quarter" idx="12"/>
          </p:nvPr>
        </p:nvSpPr>
        <p:spPr/>
        <p:txBody>
          <a:bodyPr/>
          <a:lstStyle/>
          <a:p>
            <a:fld id="{3F5D2A9A-4071-467B-9B65-922737739C90}" type="slidenum">
              <a:rPr kumimoji="1" lang="ja-JP" altLang="en-US" smtClean="0"/>
              <a:t>7</a:t>
            </a:fld>
            <a:endParaRPr kumimoji="1" lang="ja-JP" altLang="en-US"/>
          </a:p>
        </p:txBody>
      </p:sp>
      <p:sp>
        <p:nvSpPr>
          <p:cNvPr id="10" name="テキスト ボックス 9">
            <a:extLst>
              <a:ext uri="{FF2B5EF4-FFF2-40B4-BE49-F238E27FC236}">
                <a16:creationId xmlns:a16="http://schemas.microsoft.com/office/drawing/2014/main" id="{24203282-ED32-31DA-7C26-D187E6D05CBC}"/>
              </a:ext>
            </a:extLst>
          </p:cNvPr>
          <p:cNvSpPr txBox="1"/>
          <p:nvPr/>
        </p:nvSpPr>
        <p:spPr>
          <a:xfrm>
            <a:off x="10236921" y="180460"/>
            <a:ext cx="298962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三種類の基板材料での比較</a:t>
            </a:r>
          </a:p>
        </p:txBody>
      </p:sp>
      <p:sp>
        <p:nvSpPr>
          <p:cNvPr id="13" name="テキスト ボックス 12">
            <a:extLst>
              <a:ext uri="{FF2B5EF4-FFF2-40B4-BE49-F238E27FC236}">
                <a16:creationId xmlns:a16="http://schemas.microsoft.com/office/drawing/2014/main" id="{88B5F697-999A-9B1E-6273-C604F3E9F940}"/>
              </a:ext>
            </a:extLst>
          </p:cNvPr>
          <p:cNvSpPr txBox="1"/>
          <p:nvPr/>
        </p:nvSpPr>
        <p:spPr>
          <a:xfrm>
            <a:off x="6102668" y="5498853"/>
            <a:ext cx="1431059"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誘電損失ε”</a:t>
            </a:r>
            <a:r>
              <a:rPr lang="ja-JP" altLang="en-US" sz="1400" dirty="0">
                <a:latin typeface="メイリオ"/>
                <a:ea typeface="メイリオ"/>
              </a:rPr>
              <a:t>r</a:t>
            </a:r>
            <a:endParaRPr lang="ja-JP" altLang="en-US" sz="1600" dirty="0">
              <a:latin typeface="メイリオ"/>
              <a:ea typeface="メイリオ"/>
            </a:endParaRPr>
          </a:p>
        </p:txBody>
      </p:sp>
      <p:pic>
        <p:nvPicPr>
          <p:cNvPr id="6" name="図 5" descr="グラフ, ヒストグラム&#10;&#10;自動的に生成された説明">
            <a:extLst>
              <a:ext uri="{FF2B5EF4-FFF2-40B4-BE49-F238E27FC236}">
                <a16:creationId xmlns:a16="http://schemas.microsoft.com/office/drawing/2014/main" id="{565BBAA9-1CD5-61CF-FF74-859DA0E27160}"/>
              </a:ext>
            </a:extLst>
          </p:cNvPr>
          <p:cNvPicPr>
            <a:picLocks noChangeAspect="1"/>
          </p:cNvPicPr>
          <p:nvPr/>
        </p:nvPicPr>
        <p:blipFill>
          <a:blip r:embed="rId3">
            <a:extLst>
              <a:ext uri="{28A0092B-C50C-407E-A947-70E740481C1C}">
                <a14:useLocalDpi xmlns:a14="http://schemas.microsoft.com/office/drawing/2010/main" val="0"/>
              </a:ext>
            </a:extLst>
          </a:blip>
          <a:srcRect t="4482"/>
          <a:stretch/>
        </p:blipFill>
        <p:spPr bwMode="auto">
          <a:xfrm>
            <a:off x="4364539" y="1717161"/>
            <a:ext cx="4779461" cy="3423678"/>
          </a:xfrm>
          <a:prstGeom prst="rect">
            <a:avLst/>
          </a:prstGeom>
          <a:noFill/>
          <a:ln>
            <a:noFill/>
          </a:ln>
        </p:spPr>
      </p:pic>
      <p:sp>
        <p:nvSpPr>
          <p:cNvPr id="14" name="テキスト ボックス 13">
            <a:extLst>
              <a:ext uri="{FF2B5EF4-FFF2-40B4-BE49-F238E27FC236}">
                <a16:creationId xmlns:a16="http://schemas.microsoft.com/office/drawing/2014/main" id="{B66B2570-983E-1FC6-1A3A-25C710901029}"/>
              </a:ext>
            </a:extLst>
          </p:cNvPr>
          <p:cNvSpPr txBox="1"/>
          <p:nvPr/>
        </p:nvSpPr>
        <p:spPr>
          <a:xfrm>
            <a:off x="-3359614" y="3323703"/>
            <a:ext cx="3028590" cy="923330"/>
          </a:xfrm>
          <a:prstGeom prst="rect">
            <a:avLst/>
          </a:prstGeom>
          <a:noFill/>
        </p:spPr>
        <p:txBody>
          <a:bodyPr wrap="square" rtlCol="0">
            <a:spAutoFit/>
          </a:bodyPr>
          <a:lstStyle/>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図の見方</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言いたいことのポイント</a:t>
            </a: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6D2FAB26-91F7-969E-8B37-DBC3437D26AC}"/>
              </a:ext>
            </a:extLst>
          </p:cNvPr>
          <p:cNvSpPr txBox="1"/>
          <p:nvPr/>
        </p:nvSpPr>
        <p:spPr>
          <a:xfrm>
            <a:off x="1652945" y="5498853"/>
            <a:ext cx="1581173"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比誘電率ε`</a:t>
            </a:r>
            <a:r>
              <a:rPr lang="ja-JP" altLang="en-US" sz="1400" dirty="0">
                <a:latin typeface="メイリオ"/>
                <a:ea typeface="メイリオ"/>
              </a:rPr>
              <a:t>r</a:t>
            </a:r>
            <a:endParaRPr lang="ja-JP" altLang="en-US" sz="1600" dirty="0">
              <a:latin typeface="メイリオ"/>
              <a:ea typeface="メイリオ"/>
            </a:endParaRPr>
          </a:p>
        </p:txBody>
      </p:sp>
      <p:pic>
        <p:nvPicPr>
          <p:cNvPr id="16" name="図 15" descr="グラフ が含まれている画像&#10;&#10;自動的に生成された説明">
            <a:extLst>
              <a:ext uri="{FF2B5EF4-FFF2-40B4-BE49-F238E27FC236}">
                <a16:creationId xmlns:a16="http://schemas.microsoft.com/office/drawing/2014/main" id="{E8C52E3D-5F1E-BBC6-0A7E-783B76611122}"/>
              </a:ext>
            </a:extLst>
          </p:cNvPr>
          <p:cNvPicPr>
            <a:picLocks noChangeAspect="1"/>
          </p:cNvPicPr>
          <p:nvPr/>
        </p:nvPicPr>
        <p:blipFill>
          <a:blip r:embed="rId4">
            <a:extLst>
              <a:ext uri="{28A0092B-C50C-407E-A947-70E740481C1C}">
                <a14:useLocalDpi xmlns:a14="http://schemas.microsoft.com/office/drawing/2010/main" val="0"/>
              </a:ext>
            </a:extLst>
          </a:blip>
          <a:srcRect t="4394"/>
          <a:stretch/>
        </p:blipFill>
        <p:spPr bwMode="auto">
          <a:xfrm>
            <a:off x="0" y="1709129"/>
            <a:ext cx="4555041" cy="3266470"/>
          </a:xfrm>
          <a:prstGeom prst="rect">
            <a:avLst/>
          </a:prstGeom>
          <a:noFill/>
          <a:ln>
            <a:noFill/>
          </a:ln>
        </p:spPr>
      </p:pic>
    </p:spTree>
    <p:extLst>
      <p:ext uri="{BB962C8B-B14F-4D97-AF65-F5344CB8AC3E}">
        <p14:creationId xmlns:p14="http://schemas.microsoft.com/office/powerpoint/2010/main" val="3564011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35857-5D06-F2BD-7013-098DC7D4D9A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EC90F68-CBF5-B9AF-6391-65B95421D3D5}"/>
              </a:ext>
            </a:extLst>
          </p:cNvPr>
          <p:cNvSpPr>
            <a:spLocks noGrp="1"/>
          </p:cNvSpPr>
          <p:nvPr>
            <p:ph type="title"/>
          </p:nvPr>
        </p:nvSpPr>
        <p:spPr/>
        <p:txBody>
          <a:bodyPr/>
          <a:lstStyle/>
          <a:p>
            <a:r>
              <a:rPr lang="ja-JP" altLang="en-US" dirty="0">
                <a:latin typeface="Meiryo"/>
                <a:ea typeface="Meiryo"/>
              </a:rPr>
              <a:t>複素誘電率測定結果</a:t>
            </a:r>
            <a:endParaRPr lang="ja-JP" dirty="0">
              <a:latin typeface="Meiryo"/>
              <a:ea typeface="Meiryo"/>
            </a:endParaRPr>
          </a:p>
        </p:txBody>
      </p:sp>
      <p:sp>
        <p:nvSpPr>
          <p:cNvPr id="4" name="スライド番号プレースホルダー 3">
            <a:extLst>
              <a:ext uri="{FF2B5EF4-FFF2-40B4-BE49-F238E27FC236}">
                <a16:creationId xmlns:a16="http://schemas.microsoft.com/office/drawing/2014/main" id="{0DCD35C8-8AC0-D69B-971F-EC3D4406651E}"/>
              </a:ext>
            </a:extLst>
          </p:cNvPr>
          <p:cNvSpPr>
            <a:spLocks noGrp="1"/>
          </p:cNvSpPr>
          <p:nvPr>
            <p:ph type="sldNum" sz="quarter" idx="12"/>
          </p:nvPr>
        </p:nvSpPr>
        <p:spPr/>
        <p:txBody>
          <a:bodyPr/>
          <a:lstStyle/>
          <a:p>
            <a:fld id="{3F5D2A9A-4071-467B-9B65-922737739C90}" type="slidenum">
              <a:rPr kumimoji="1" lang="ja-JP" altLang="en-US" smtClean="0"/>
              <a:t>8</a:t>
            </a:fld>
            <a:endParaRPr kumimoji="1" lang="ja-JP" altLang="en-US"/>
          </a:p>
        </p:txBody>
      </p:sp>
      <p:sp>
        <p:nvSpPr>
          <p:cNvPr id="10" name="テキスト ボックス 9">
            <a:extLst>
              <a:ext uri="{FF2B5EF4-FFF2-40B4-BE49-F238E27FC236}">
                <a16:creationId xmlns:a16="http://schemas.microsoft.com/office/drawing/2014/main" id="{E6C2DD29-D6A0-B34E-949F-69BC15ABB07C}"/>
              </a:ext>
            </a:extLst>
          </p:cNvPr>
          <p:cNvSpPr txBox="1"/>
          <p:nvPr/>
        </p:nvSpPr>
        <p:spPr>
          <a:xfrm>
            <a:off x="10236921" y="180460"/>
            <a:ext cx="2989622"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三種類の基板材料での比較</a:t>
            </a:r>
          </a:p>
        </p:txBody>
      </p:sp>
      <p:sp>
        <p:nvSpPr>
          <p:cNvPr id="14" name="テキスト ボックス 13">
            <a:extLst>
              <a:ext uri="{FF2B5EF4-FFF2-40B4-BE49-F238E27FC236}">
                <a16:creationId xmlns:a16="http://schemas.microsoft.com/office/drawing/2014/main" id="{DF7730F8-4FD9-2D0A-3A90-332F76BDC723}"/>
              </a:ext>
            </a:extLst>
          </p:cNvPr>
          <p:cNvSpPr txBox="1"/>
          <p:nvPr/>
        </p:nvSpPr>
        <p:spPr>
          <a:xfrm>
            <a:off x="-3359614" y="3323703"/>
            <a:ext cx="3028590" cy="923330"/>
          </a:xfrm>
          <a:prstGeom prst="rect">
            <a:avLst/>
          </a:prstGeom>
          <a:noFill/>
        </p:spPr>
        <p:txBody>
          <a:bodyPr wrap="square" rtlCol="0">
            <a:spAutoFit/>
          </a:bodyPr>
          <a:lstStyle/>
          <a:p>
            <a:pPr algn="l"/>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図の見方</a:t>
            </a:r>
            <a:endParaRPr lang="en-US" altLang="ja-JP" dirty="0">
              <a:solidFill>
                <a:srgbClr val="FF0000"/>
              </a:solidFill>
              <a:latin typeface="メイリオ" panose="020B0604030504040204" pitchFamily="50" charset="-128"/>
              <a:ea typeface="メイリオ" panose="020B0604030504040204" pitchFamily="50" charset="-128"/>
            </a:endParaRPr>
          </a:p>
          <a:p>
            <a:pPr algn="l"/>
            <a:r>
              <a:rPr lang="ja-JP" altLang="en-US" dirty="0">
                <a:solidFill>
                  <a:srgbClr val="FF0000"/>
                </a:solidFill>
                <a:latin typeface="メイリオ" panose="020B0604030504040204" pitchFamily="50" charset="-128"/>
                <a:ea typeface="メイリオ" panose="020B0604030504040204" pitchFamily="50" charset="-128"/>
              </a:rPr>
              <a:t>言いたいことのポイント</a:t>
            </a: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8FC0ECF0-8178-B8D3-29FE-9FF88678A43B}"/>
              </a:ext>
            </a:extLst>
          </p:cNvPr>
          <p:cNvSpPr txBox="1"/>
          <p:nvPr/>
        </p:nvSpPr>
        <p:spPr>
          <a:xfrm>
            <a:off x="1768210" y="5307078"/>
            <a:ext cx="1431059"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誘電損失ε”</a:t>
            </a:r>
            <a:r>
              <a:rPr lang="ja-JP" altLang="en-US" sz="1400" dirty="0">
                <a:latin typeface="メイリオ"/>
                <a:ea typeface="メイリオ"/>
              </a:rPr>
              <a:t>r</a:t>
            </a:r>
            <a:endParaRPr lang="ja-JP" altLang="en-US" sz="1600" dirty="0">
              <a:latin typeface="メイリオ"/>
              <a:ea typeface="メイリオ"/>
            </a:endParaRPr>
          </a:p>
        </p:txBody>
      </p:sp>
      <p:pic>
        <p:nvPicPr>
          <p:cNvPr id="7" name="図 6" descr="グラフ, ヒストグラム&#10;&#10;自動的に生成された説明">
            <a:extLst>
              <a:ext uri="{FF2B5EF4-FFF2-40B4-BE49-F238E27FC236}">
                <a16:creationId xmlns:a16="http://schemas.microsoft.com/office/drawing/2014/main" id="{45762F21-FF10-81C5-0D21-0ED3D19ACCA9}"/>
              </a:ext>
            </a:extLst>
          </p:cNvPr>
          <p:cNvPicPr>
            <a:picLocks noChangeAspect="1"/>
          </p:cNvPicPr>
          <p:nvPr/>
        </p:nvPicPr>
        <p:blipFill>
          <a:blip r:embed="rId3">
            <a:extLst>
              <a:ext uri="{28A0092B-C50C-407E-A947-70E740481C1C}">
                <a14:useLocalDpi xmlns:a14="http://schemas.microsoft.com/office/drawing/2010/main" val="0"/>
              </a:ext>
            </a:extLst>
          </a:blip>
          <a:srcRect t="4482"/>
          <a:stretch/>
        </p:blipFill>
        <p:spPr bwMode="auto">
          <a:xfrm>
            <a:off x="0" y="1550922"/>
            <a:ext cx="4967480" cy="3558362"/>
          </a:xfrm>
          <a:prstGeom prst="rect">
            <a:avLst/>
          </a:prstGeom>
          <a:noFill/>
          <a:ln>
            <a:noFill/>
          </a:ln>
        </p:spPr>
      </p:pic>
      <p:pic>
        <p:nvPicPr>
          <p:cNvPr id="16" name="図 15" descr="グラフ, 折れ線グラフ&#10;&#10;自動的に生成された説明">
            <a:extLst>
              <a:ext uri="{FF2B5EF4-FFF2-40B4-BE49-F238E27FC236}">
                <a16:creationId xmlns:a16="http://schemas.microsoft.com/office/drawing/2014/main" id="{9E2D11F7-5479-3D6A-38E0-ED0DD9767E0C}"/>
              </a:ext>
            </a:extLst>
          </p:cNvPr>
          <p:cNvPicPr>
            <a:picLocks noChangeAspect="1"/>
          </p:cNvPicPr>
          <p:nvPr/>
        </p:nvPicPr>
        <p:blipFill>
          <a:blip r:embed="rId4" cstate="print">
            <a:extLst>
              <a:ext uri="{28A0092B-C50C-407E-A947-70E740481C1C}">
                <a14:useLocalDpi xmlns:a14="http://schemas.microsoft.com/office/drawing/2010/main" val="0"/>
              </a:ext>
            </a:extLst>
          </a:blip>
          <a:srcRect t="8299"/>
          <a:stretch/>
        </p:blipFill>
        <p:spPr>
          <a:xfrm>
            <a:off x="4536335" y="2149027"/>
            <a:ext cx="4607665" cy="2559945"/>
          </a:xfrm>
          <a:prstGeom prst="rect">
            <a:avLst/>
          </a:prstGeom>
        </p:spPr>
      </p:pic>
      <p:sp>
        <p:nvSpPr>
          <p:cNvPr id="17" name="テキスト ボックス 16">
            <a:extLst>
              <a:ext uri="{FF2B5EF4-FFF2-40B4-BE49-F238E27FC236}">
                <a16:creationId xmlns:a16="http://schemas.microsoft.com/office/drawing/2014/main" id="{7A232FC6-4E8F-4F43-3148-E84EE2D92D24}"/>
              </a:ext>
            </a:extLst>
          </p:cNvPr>
          <p:cNvSpPr txBox="1"/>
          <p:nvPr/>
        </p:nvSpPr>
        <p:spPr>
          <a:xfrm>
            <a:off x="4715331" y="5301243"/>
            <a:ext cx="4355515"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ja-JP" altLang="en-US" dirty="0">
                <a:latin typeface="メイリオ"/>
                <a:ea typeface="メイリオ"/>
              </a:rPr>
              <a:t>校正用ポリカ（厚さ</a:t>
            </a:r>
            <a:r>
              <a:rPr lang="en-US" altLang="ja-JP" dirty="0">
                <a:latin typeface="メイリオ"/>
                <a:ea typeface="メイリオ"/>
              </a:rPr>
              <a:t>2.0mm</a:t>
            </a:r>
            <a:r>
              <a:rPr lang="ja-JP" altLang="en-US" dirty="0">
                <a:latin typeface="メイリオ"/>
                <a:ea typeface="メイリオ"/>
              </a:rPr>
              <a:t>）のε`</a:t>
            </a:r>
            <a:r>
              <a:rPr lang="ja-JP" altLang="en-US" sz="1400" dirty="0">
                <a:latin typeface="メイリオ"/>
                <a:ea typeface="メイリオ"/>
              </a:rPr>
              <a:t>r と</a:t>
            </a:r>
            <a:r>
              <a:rPr lang="ja-JP" altLang="en-US" dirty="0">
                <a:latin typeface="メイリオ"/>
                <a:ea typeface="メイリオ"/>
              </a:rPr>
              <a:t>ε”</a:t>
            </a:r>
            <a:r>
              <a:rPr lang="ja-JP" altLang="en-US" sz="1400" dirty="0">
                <a:latin typeface="メイリオ"/>
                <a:ea typeface="メイリオ"/>
              </a:rPr>
              <a:t>r</a:t>
            </a:r>
            <a:endParaRPr lang="ja-JP" altLang="en-US" sz="1600" dirty="0">
              <a:latin typeface="メイリオ"/>
              <a:ea typeface="メイリオ"/>
            </a:endParaRPr>
          </a:p>
        </p:txBody>
      </p:sp>
    </p:spTree>
    <p:extLst>
      <p:ext uri="{BB962C8B-B14F-4D97-AF65-F5344CB8AC3E}">
        <p14:creationId xmlns:p14="http://schemas.microsoft.com/office/powerpoint/2010/main" val="459889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C3AB40-FA01-2688-0D61-1ED55C693130}"/>
              </a:ext>
            </a:extLst>
          </p:cNvPr>
          <p:cNvSpPr>
            <a:spLocks noGrp="1"/>
          </p:cNvSpPr>
          <p:nvPr>
            <p:ph type="title"/>
          </p:nvPr>
        </p:nvSpPr>
        <p:spPr/>
        <p:txBody>
          <a:bodyPr/>
          <a:lstStyle/>
          <a:p>
            <a:r>
              <a:rPr lang="ja-JP" altLang="en-US" dirty="0"/>
              <a:t>まとめ</a:t>
            </a:r>
          </a:p>
        </p:txBody>
      </p:sp>
      <p:sp>
        <p:nvSpPr>
          <p:cNvPr id="3" name="コンテンツ プレースホルダー 2">
            <a:extLst>
              <a:ext uri="{FF2B5EF4-FFF2-40B4-BE49-F238E27FC236}">
                <a16:creationId xmlns:a16="http://schemas.microsoft.com/office/drawing/2014/main" id="{DF6586DF-D139-5137-6361-7668C40B57F0}"/>
              </a:ext>
            </a:extLst>
          </p:cNvPr>
          <p:cNvSpPr>
            <a:spLocks noGrp="1"/>
          </p:cNvSpPr>
          <p:nvPr>
            <p:ph idx="1"/>
          </p:nvPr>
        </p:nvSpPr>
        <p:spPr>
          <a:xfrm>
            <a:off x="628650" y="1093509"/>
            <a:ext cx="7886700" cy="5406944"/>
          </a:xfrm>
        </p:spPr>
        <p:txBody>
          <a:bodyPr vert="horz" lIns="91440" tIns="45720" rIns="91440" bIns="45720" rtlCol="0" anchor="t">
            <a:normAutofit/>
          </a:bodyPr>
          <a:lstStyle/>
          <a:p>
            <a:pPr marL="0" indent="0">
              <a:buNone/>
            </a:pPr>
            <a:r>
              <a:rPr lang="ja-JP" altLang="en-US" sz="2800" dirty="0">
                <a:latin typeface="メイリオ"/>
                <a:ea typeface="メイリオ"/>
              </a:rPr>
              <a:t>・基板の損失にかかわらず、</a:t>
            </a:r>
            <a:r>
              <a:rPr lang="en-US" altLang="ja-JP" sz="2800" dirty="0">
                <a:latin typeface="メイリオ"/>
                <a:ea typeface="メイリオ"/>
              </a:rPr>
              <a:t>60~90GHz</a:t>
            </a:r>
            <a:r>
              <a:rPr lang="ja-JP" altLang="en-US" sz="2800" dirty="0">
                <a:latin typeface="メイリオ"/>
                <a:ea typeface="メイリオ"/>
              </a:rPr>
              <a:t>での測定が安定していることが分かった。</a:t>
            </a:r>
            <a:endParaRPr lang="en-US" altLang="ja-JP" sz="2800" dirty="0">
              <a:latin typeface="メイリオ"/>
              <a:ea typeface="メイリオ"/>
            </a:endParaRPr>
          </a:p>
          <a:p>
            <a:pPr marL="0" indent="0">
              <a:buNone/>
            </a:pPr>
            <a:r>
              <a:rPr lang="ja-JP" altLang="en-US" sz="2800" dirty="0">
                <a:latin typeface="メイリオ"/>
                <a:ea typeface="メイリオ"/>
              </a:rPr>
              <a:t>・</a:t>
            </a:r>
            <a:r>
              <a:rPr lang="en-US" altLang="ja-JP" sz="2800" dirty="0">
                <a:latin typeface="メイリオ"/>
                <a:ea typeface="メイリオ"/>
              </a:rPr>
              <a:t>40GHz</a:t>
            </a:r>
            <a:r>
              <a:rPr lang="ja-JP" altLang="en-US" sz="2800" dirty="0">
                <a:latin typeface="メイリオ"/>
                <a:ea typeface="メイリオ"/>
              </a:rPr>
              <a:t>以下では測定の精度が悪くなった。</a:t>
            </a:r>
            <a:endParaRPr lang="en-US" altLang="ja-JP" sz="2800" dirty="0">
              <a:latin typeface="メイリオ"/>
              <a:ea typeface="メイリオ"/>
            </a:endParaRPr>
          </a:p>
          <a:p>
            <a:pPr marL="0" indent="0">
              <a:buNone/>
            </a:pPr>
            <a:r>
              <a:rPr lang="ja-JP" altLang="en-US" sz="2800" dirty="0">
                <a:latin typeface="メイリオ"/>
                <a:ea typeface="メイリオ"/>
              </a:rPr>
              <a:t>・</a:t>
            </a:r>
            <a:r>
              <a:rPr lang="en-US" altLang="ja-JP" sz="2800" dirty="0">
                <a:latin typeface="メイリオ"/>
                <a:ea typeface="メイリオ"/>
              </a:rPr>
              <a:t>60GHz</a:t>
            </a:r>
            <a:r>
              <a:rPr lang="ja-JP" altLang="en-US" sz="2800" dirty="0">
                <a:latin typeface="メイリオ"/>
                <a:ea typeface="メイリオ"/>
              </a:rPr>
              <a:t>以下では</a:t>
            </a:r>
            <a:r>
              <a:rPr lang="en-US" altLang="ja-JP" sz="2800" dirty="0">
                <a:latin typeface="メイリオ"/>
                <a:ea typeface="メイリオ"/>
              </a:rPr>
              <a:t>BCDR</a:t>
            </a:r>
            <a:r>
              <a:rPr lang="ja-JP" altLang="en-US" sz="2800" dirty="0">
                <a:latin typeface="メイリオ"/>
                <a:ea typeface="メイリオ"/>
              </a:rPr>
              <a:t>での測定が可能であり、</a:t>
            </a:r>
            <a:r>
              <a:rPr lang="en-US" altLang="ja-JP" sz="2800" dirty="0">
                <a:latin typeface="メイリオ"/>
                <a:ea typeface="メイリオ"/>
              </a:rPr>
              <a:t>60GHz</a:t>
            </a:r>
            <a:r>
              <a:rPr lang="ja-JP" altLang="en-US" sz="2800" dirty="0">
                <a:latin typeface="メイリオ"/>
                <a:ea typeface="メイリオ"/>
              </a:rPr>
              <a:t>以上での測定をフリースペース法を用いることで広帯域を測定できる。</a:t>
            </a:r>
            <a:endParaRPr lang="en-US" altLang="ja-JP" sz="2800" dirty="0">
              <a:latin typeface="メイリオ"/>
              <a:ea typeface="メイリオ"/>
            </a:endParaRPr>
          </a:p>
          <a:p>
            <a:pPr marL="0" indent="0">
              <a:buNone/>
            </a:pPr>
            <a:endParaRPr lang="en-US" altLang="ja-JP" sz="2800" dirty="0">
              <a:latin typeface="メイリオ"/>
              <a:ea typeface="メイリオ"/>
            </a:endParaRPr>
          </a:p>
          <a:p>
            <a:pPr marL="0" indent="0">
              <a:buNone/>
            </a:pPr>
            <a:endParaRPr lang="en-US" altLang="ja-JP" dirty="0">
              <a:latin typeface="メイリオ"/>
              <a:ea typeface="メイリオ"/>
            </a:endParaRPr>
          </a:p>
          <a:p>
            <a:pPr marL="0" indent="0">
              <a:buNone/>
            </a:pPr>
            <a:r>
              <a:rPr lang="ja-JP" altLang="en-US" sz="2800" dirty="0">
                <a:latin typeface="メイリオ"/>
                <a:ea typeface="メイリオ"/>
              </a:rPr>
              <a:t>・プリント基板で測定のばらつきが大きくなったことは、今後検討が必要である。</a:t>
            </a:r>
            <a:endParaRPr lang="en-US" altLang="ja-JP" sz="2800" dirty="0">
              <a:latin typeface="メイリオ"/>
              <a:ea typeface="メイリオ"/>
            </a:endParaRPr>
          </a:p>
          <a:p>
            <a:pPr marL="0" indent="0">
              <a:buNone/>
            </a:pPr>
            <a:endParaRPr lang="ja-JP" altLang="en-US" sz="2800" dirty="0">
              <a:latin typeface="メイリオ"/>
              <a:ea typeface="メイリオ"/>
            </a:endParaRPr>
          </a:p>
        </p:txBody>
      </p:sp>
      <p:sp>
        <p:nvSpPr>
          <p:cNvPr id="4" name="スライド番号プレースホルダー 3">
            <a:extLst>
              <a:ext uri="{FF2B5EF4-FFF2-40B4-BE49-F238E27FC236}">
                <a16:creationId xmlns:a16="http://schemas.microsoft.com/office/drawing/2014/main" id="{4A016706-6734-6B87-12E1-E0F3C3233F9B}"/>
              </a:ext>
            </a:extLst>
          </p:cNvPr>
          <p:cNvSpPr>
            <a:spLocks noGrp="1"/>
          </p:cNvSpPr>
          <p:nvPr>
            <p:ph type="sldNum" sz="quarter" idx="12"/>
          </p:nvPr>
        </p:nvSpPr>
        <p:spPr/>
        <p:txBody>
          <a:bodyPr/>
          <a:lstStyle/>
          <a:p>
            <a:fld id="{3F5D2A9A-4071-467B-9B65-922737739C90}" type="slidenum">
              <a:rPr kumimoji="1" lang="ja-JP" altLang="en-US" smtClean="0"/>
              <a:t>9</a:t>
            </a:fld>
            <a:endParaRPr kumimoji="1" lang="ja-JP" altLang="en-US"/>
          </a:p>
        </p:txBody>
      </p:sp>
      <p:sp>
        <p:nvSpPr>
          <p:cNvPr id="5" name="タイトル 1">
            <a:extLst>
              <a:ext uri="{FF2B5EF4-FFF2-40B4-BE49-F238E27FC236}">
                <a16:creationId xmlns:a16="http://schemas.microsoft.com/office/drawing/2014/main" id="{A314DDC4-6F3A-C2F5-BFB9-DF52E977FB7A}"/>
              </a:ext>
            </a:extLst>
          </p:cNvPr>
          <p:cNvSpPr txBox="1">
            <a:spLocks/>
          </p:cNvSpPr>
          <p:nvPr/>
        </p:nvSpPr>
        <p:spPr>
          <a:xfrm>
            <a:off x="628650" y="4107948"/>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dirty="0"/>
              <a:t>今後の展望</a:t>
            </a:r>
          </a:p>
        </p:txBody>
      </p:sp>
    </p:spTree>
    <p:extLst>
      <p:ext uri="{BB962C8B-B14F-4D97-AF65-F5344CB8AC3E}">
        <p14:creationId xmlns:p14="http://schemas.microsoft.com/office/powerpoint/2010/main" val="37956281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07C33EBEB70354680B3DF17D787E699" ma:contentTypeVersion="24" ma:contentTypeDescription="新しいドキュメントを作成します。" ma:contentTypeScope="" ma:versionID="4a5993ca70addd59415563e65afd34f6">
  <xsd:schema xmlns:xsd="http://www.w3.org/2001/XMLSchema" xmlns:xs="http://www.w3.org/2001/XMLSchema" xmlns:p="http://schemas.microsoft.com/office/2006/metadata/properties" xmlns:ns2="c31e4125-8b8c-47f4-b133-3f85cf428b58" xmlns:ns3="e33c5918-ab75-4cfd-99ec-d8648305b5ed" targetNamespace="http://schemas.microsoft.com/office/2006/metadata/properties" ma:root="true" ma:fieldsID="ac2a7ce5c6c42f0c453140134ad856ef" ns2:_="" ns3:_="">
    <xsd:import namespace="c31e4125-8b8c-47f4-b133-3f85cf428b58"/>
    <xsd:import namespace="e33c5918-ab75-4cfd-99ec-d8648305b5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e4125-8b8c-47f4-b133-3f85cf428b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3c5918-ab75-4cfd-99ec-d8648305b5ed"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9c8e0376-454a-447e-b997-504b7ff09091}" ma:internalName="TaxCatchAll" ma:showField="CatchAllData" ma:web="e33c5918-ab75-4cfd-99ec-d8648305b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33c5918-ab75-4cfd-99ec-d8648305b5ed" xsi:nil="true"/>
    <lcf76f155ced4ddcb4097134ff3c332f xmlns="c31e4125-8b8c-47f4-b133-3f85cf428b5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0876BBA-E0EF-4A00-B70E-560A2CF18A28}">
  <ds:schemaRefs>
    <ds:schemaRef ds:uri="c31e4125-8b8c-47f4-b133-3f85cf428b58"/>
    <ds:schemaRef ds:uri="e33c5918-ab75-4cfd-99ec-d8648305b5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purl.org/dc/terms/"/>
    <ds:schemaRef ds:uri="http://purl.org/dc/dcmitype/"/>
    <ds:schemaRef ds:uri="http://schemas.microsoft.com/office/2006/documentManagement/types"/>
    <ds:schemaRef ds:uri="c31e4125-8b8c-47f4-b133-3f85cf428b58"/>
    <ds:schemaRef ds:uri="http://purl.org/dc/elements/1.1/"/>
    <ds:schemaRef ds:uri="e33c5918-ab75-4cfd-99ec-d8648305b5ed"/>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中間発表(dokuji)</Template>
  <TotalTime>10602</TotalTime>
  <Words>2487</Words>
  <Application>Microsoft Office PowerPoint</Application>
  <PresentationFormat>画面に合わせる (4:3)</PresentationFormat>
  <Paragraphs>268</Paragraphs>
  <Slides>22</Slides>
  <Notes>17</Notes>
  <HiddenSlides>2</HiddenSlides>
  <MMClips>0</MMClips>
  <ScaleCrop>false</ScaleCrop>
  <HeadingPairs>
    <vt:vector size="4" baseType="variant">
      <vt:variant>
        <vt:lpstr>テーマ</vt:lpstr>
      </vt:variant>
      <vt:variant>
        <vt:i4>1</vt:i4>
      </vt:variant>
      <vt:variant>
        <vt:lpstr>スライド タイトル</vt:lpstr>
      </vt:variant>
      <vt:variant>
        <vt:i4>22</vt:i4>
      </vt:variant>
    </vt:vector>
  </HeadingPairs>
  <TitlesOfParts>
    <vt:vector size="23" baseType="lpstr">
      <vt:lpstr>Office テーマ</vt:lpstr>
      <vt:lpstr>PowerPoint プレゼンテーション</vt:lpstr>
      <vt:lpstr>はじめに</vt:lpstr>
      <vt:lpstr>課題</vt:lpstr>
      <vt:lpstr>PowerPoint プレゼンテーション</vt:lpstr>
      <vt:lpstr>フリースペース法</vt:lpstr>
      <vt:lpstr>測定対象</vt:lpstr>
      <vt:lpstr>複素誘電率測定結果</vt:lpstr>
      <vt:lpstr>複素誘電率測定結果</vt:lpstr>
      <vt:lpstr>まとめ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TEM波</vt:lpstr>
      <vt:lpstr>FDTD解析結果：集光位置における回折パターン</vt:lpstr>
      <vt:lpstr>出典</vt:lpstr>
      <vt:lpstr>フリースペース法</vt:lpstr>
      <vt:lpstr>PowerPoint プレゼンテーション</vt:lpstr>
      <vt:lpstr>代表的な複素誘電率の測定法</vt:lpstr>
      <vt:lpstr>はじめに</vt:lpstr>
      <vt:lpstr>複素誘電率測定結果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貴志 春日</dc:creator>
  <cp:lastModifiedBy>大日方 快至_長野</cp:lastModifiedBy>
  <cp:revision>555</cp:revision>
  <dcterms:created xsi:type="dcterms:W3CDTF">2024-10-23T01:02:16Z</dcterms:created>
  <dcterms:modified xsi:type="dcterms:W3CDTF">2025-01-22T04:18:02Z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0x010100407C33EBEB70354680B3DF17D787E699</vt:lpwstr>
  </property>
  <property fmtid="{D5CDD505-2E9C-101B-9397-08002B2CF9AE}" pid="3" name="MediaServiceImageTags">
    <vt:lpwstr/>
  </property>
</Properties>
</file>